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5.xml" ContentType="application/vnd.openxmlformats-officedocument.theme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6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7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8.xml" ContentType="application/vnd.openxmlformats-officedocument.theme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9.xml" ContentType="application/vnd.openxmlformats-officedocument.theme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697" r:id="rId3"/>
    <p:sldMasterId id="2147483714" r:id="rId4"/>
    <p:sldMasterId id="2147483854" r:id="rId5"/>
    <p:sldMasterId id="2147483867" r:id="rId6"/>
    <p:sldMasterId id="2147483879" r:id="rId7"/>
    <p:sldMasterId id="2147483891" r:id="rId8"/>
    <p:sldMasterId id="2147483909" r:id="rId9"/>
    <p:sldMasterId id="2147483923" r:id="rId10"/>
  </p:sldMasterIdLst>
  <p:notesMasterIdLst>
    <p:notesMasterId r:id="rId33"/>
  </p:notesMasterIdLst>
  <p:sldIdLst>
    <p:sldId id="1360" r:id="rId11"/>
    <p:sldId id="1407" r:id="rId12"/>
    <p:sldId id="1455" r:id="rId13"/>
    <p:sldId id="1128" r:id="rId14"/>
    <p:sldId id="1110" r:id="rId15"/>
    <p:sldId id="1171" r:id="rId16"/>
    <p:sldId id="506" r:id="rId17"/>
    <p:sldId id="507" r:id="rId18"/>
    <p:sldId id="402" r:id="rId19"/>
    <p:sldId id="496" r:id="rId20"/>
    <p:sldId id="1454" r:id="rId21"/>
    <p:sldId id="260" r:id="rId22"/>
    <p:sldId id="381" r:id="rId23"/>
    <p:sldId id="1389" r:id="rId24"/>
    <p:sldId id="623" r:id="rId25"/>
    <p:sldId id="928" r:id="rId26"/>
    <p:sldId id="1367" r:id="rId27"/>
    <p:sldId id="421" r:id="rId28"/>
    <p:sldId id="412" r:id="rId29"/>
    <p:sldId id="511" r:id="rId30"/>
    <p:sldId id="1459" r:id="rId31"/>
    <p:sldId id="1421" r:id="rId3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78" y="7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21" Type="http://schemas.openxmlformats.org/officeDocument/2006/relationships/slide" Target="slides/slide11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823DE26-37DB-441C-A31C-C3CEAA4D17CE}" type="doc">
      <dgm:prSet loTypeId="urn:microsoft.com/office/officeart/2008/layout/AlternatingHexagons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58A343B-8D5D-405B-8D82-ECD416D93C03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9F99B43E-7DFD-42CB-8F20-2D90FDF9690D}" type="parTrans" cxnId="{BF033103-0D0D-4AD7-97F3-5E34E1BEEC7A}">
      <dgm:prSet/>
      <dgm:spPr/>
      <dgm:t>
        <a:bodyPr/>
        <a:lstStyle/>
        <a:p>
          <a:endParaRPr lang="ru-RU"/>
        </a:p>
      </dgm:t>
    </dgm:pt>
    <dgm:pt modelId="{48540738-FFAF-4F4C-A793-B7055EA6EE8C}" type="sibTrans" cxnId="{BF033103-0D0D-4AD7-97F3-5E34E1BEEC7A}">
      <dgm:prSet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6870D48F-336D-45DF-B5CB-62343DDD67C2}">
      <dgm:prSet phldrT="[Текст]" phldr="1"/>
      <dgm:spPr/>
      <dgm:t>
        <a:bodyPr/>
        <a:lstStyle/>
        <a:p>
          <a:endParaRPr lang="ru-RU" dirty="0"/>
        </a:p>
      </dgm:t>
    </dgm:pt>
    <dgm:pt modelId="{87885CBF-E08C-459D-B93C-CA562BEC73F2}" type="parTrans" cxnId="{9176A8B8-8A21-4AA0-AFEB-84E76CF4EB16}">
      <dgm:prSet/>
      <dgm:spPr/>
      <dgm:t>
        <a:bodyPr/>
        <a:lstStyle/>
        <a:p>
          <a:endParaRPr lang="ru-RU"/>
        </a:p>
      </dgm:t>
    </dgm:pt>
    <dgm:pt modelId="{0219037E-022C-44E2-A328-2D795C767B2D}" type="sibTrans" cxnId="{9176A8B8-8A21-4AA0-AFEB-84E76CF4EB16}">
      <dgm:prSet/>
      <dgm:spPr/>
      <dgm:t>
        <a:bodyPr/>
        <a:lstStyle/>
        <a:p>
          <a:endParaRPr lang="ru-RU"/>
        </a:p>
      </dgm:t>
    </dgm:pt>
    <dgm:pt modelId="{2EA0815E-535B-432A-8151-BFFD988A47D8}">
      <dgm:prSet phldrT="[Текст]" phldr="1"/>
      <dgm:spPr>
        <a:noFill/>
        <a:ln>
          <a:solidFill>
            <a:schemeClr val="tx1"/>
          </a:solidFill>
        </a:ln>
      </dgm:spPr>
      <dgm:t>
        <a:bodyPr/>
        <a:lstStyle/>
        <a:p>
          <a:endParaRPr lang="ru-RU" dirty="0"/>
        </a:p>
      </dgm:t>
    </dgm:pt>
    <dgm:pt modelId="{0B1B9F31-81CB-42D4-8B48-F5700FA14F81}" type="parTrans" cxnId="{A2CC35A1-9A17-4A32-B2B5-C2BB1FC3FA69}">
      <dgm:prSet/>
      <dgm:spPr/>
      <dgm:t>
        <a:bodyPr/>
        <a:lstStyle/>
        <a:p>
          <a:endParaRPr lang="ru-RU"/>
        </a:p>
      </dgm:t>
    </dgm:pt>
    <dgm:pt modelId="{F45DD7DD-9CAF-44B5-BD45-C1BDCF9EACC9}" type="sibTrans" cxnId="{A2CC35A1-9A17-4A32-B2B5-C2BB1FC3FA69}">
      <dgm:prSet/>
      <dgm:spPr>
        <a:noFill/>
        <a:ln>
          <a:noFill/>
        </a:ln>
      </dgm:spPr>
      <dgm:t>
        <a:bodyPr/>
        <a:lstStyle/>
        <a:p>
          <a:endParaRPr lang="ru-RU" dirty="0"/>
        </a:p>
      </dgm:t>
    </dgm:pt>
    <dgm:pt modelId="{73B9C82E-FA5B-478C-9F27-EAC1748FB0B2}">
      <dgm:prSet phldrT="[Текст]" phldr="1"/>
      <dgm:spPr>
        <a:noFill/>
        <a:ln>
          <a:solidFill>
            <a:schemeClr val="tx1"/>
          </a:solidFill>
        </a:ln>
      </dgm:spPr>
      <dgm:t>
        <a:bodyPr/>
        <a:lstStyle/>
        <a:p>
          <a:endParaRPr lang="ru-RU" dirty="0"/>
        </a:p>
      </dgm:t>
    </dgm:pt>
    <dgm:pt modelId="{56544EDB-02DF-41DD-8BA4-82F996C42789}" type="sibTrans" cxnId="{DF262AC4-EF19-46C1-9F6E-388B58D7E1AE}">
      <dgm:prSet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8EEE4A0D-75B7-46C2-9E2D-7A25EB9BF971}" type="parTrans" cxnId="{DF262AC4-EF19-46C1-9F6E-388B58D7E1AE}">
      <dgm:prSet/>
      <dgm:spPr/>
      <dgm:t>
        <a:bodyPr/>
        <a:lstStyle/>
        <a:p>
          <a:endParaRPr lang="ru-RU"/>
        </a:p>
      </dgm:t>
    </dgm:pt>
    <dgm:pt modelId="{F0439E4C-ABC1-4BBE-B915-00E660D2A658}" type="pres">
      <dgm:prSet presAssocID="{F823DE26-37DB-441C-A31C-C3CEAA4D17CE}" presName="Name0" presStyleCnt="0">
        <dgm:presLayoutVars>
          <dgm:chMax/>
          <dgm:chPref/>
          <dgm:dir/>
          <dgm:animLvl val="lvl"/>
        </dgm:presLayoutVars>
      </dgm:prSet>
      <dgm:spPr/>
    </dgm:pt>
    <dgm:pt modelId="{B7E3DF1A-5E82-417E-BB4F-673479EE4256}" type="pres">
      <dgm:prSet presAssocID="{558A343B-8D5D-405B-8D82-ECD416D93C03}" presName="composite" presStyleCnt="0"/>
      <dgm:spPr/>
    </dgm:pt>
    <dgm:pt modelId="{E20F8918-611C-4CFF-BC62-38FF1F51B00A}" type="pres">
      <dgm:prSet presAssocID="{558A343B-8D5D-405B-8D82-ECD416D93C03}" presName="Parent1" presStyleLbl="node1" presStyleIdx="0" presStyleCnt="6" custLinFactNeighborX="-9589" custLinFactNeighborY="3679">
        <dgm:presLayoutVars>
          <dgm:chMax val="1"/>
          <dgm:chPref val="1"/>
          <dgm:bulletEnabled val="1"/>
        </dgm:presLayoutVars>
      </dgm:prSet>
      <dgm:spPr/>
    </dgm:pt>
    <dgm:pt modelId="{1311EB67-CCCA-403E-8708-3A700D7640F0}" type="pres">
      <dgm:prSet presAssocID="{558A343B-8D5D-405B-8D82-ECD416D93C03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DA952E82-AF3E-494C-9C7E-17180DA7D456}" type="pres">
      <dgm:prSet presAssocID="{558A343B-8D5D-405B-8D82-ECD416D93C03}" presName="BalanceSpacing" presStyleCnt="0"/>
      <dgm:spPr/>
    </dgm:pt>
    <dgm:pt modelId="{E88DC217-6DC3-4053-AF7F-A4842E97B059}" type="pres">
      <dgm:prSet presAssocID="{558A343B-8D5D-405B-8D82-ECD416D93C03}" presName="BalanceSpacing1" presStyleCnt="0"/>
      <dgm:spPr/>
    </dgm:pt>
    <dgm:pt modelId="{A6DE90D1-AA10-4704-B829-B2B6B6F44EFD}" type="pres">
      <dgm:prSet presAssocID="{48540738-FFAF-4F4C-A793-B7055EA6EE8C}" presName="Accent1Text" presStyleLbl="node1" presStyleIdx="1" presStyleCnt="6" custLinFactNeighborX="-5446" custLinFactNeighborY="4008"/>
      <dgm:spPr/>
    </dgm:pt>
    <dgm:pt modelId="{8CEB995D-2C93-41CA-8DD6-0C86277967C9}" type="pres">
      <dgm:prSet presAssocID="{48540738-FFAF-4F4C-A793-B7055EA6EE8C}" presName="spaceBetweenRectangles" presStyleCnt="0"/>
      <dgm:spPr/>
    </dgm:pt>
    <dgm:pt modelId="{99A9177C-1FC1-4EFF-8B85-3C030928B436}" type="pres">
      <dgm:prSet presAssocID="{73B9C82E-FA5B-478C-9F27-EAC1748FB0B2}" presName="composite" presStyleCnt="0"/>
      <dgm:spPr/>
    </dgm:pt>
    <dgm:pt modelId="{57D3B676-B52F-4440-8315-EB4C75CBD073}" type="pres">
      <dgm:prSet presAssocID="{73B9C82E-FA5B-478C-9F27-EAC1748FB0B2}" presName="Parent1" presStyleLbl="node1" presStyleIdx="2" presStyleCnt="6" custLinFactNeighborX="99013" custLinFactNeighborY="2459">
        <dgm:presLayoutVars>
          <dgm:chMax val="1"/>
          <dgm:chPref val="1"/>
          <dgm:bulletEnabled val="1"/>
        </dgm:presLayoutVars>
      </dgm:prSet>
      <dgm:spPr/>
    </dgm:pt>
    <dgm:pt modelId="{77526335-8DC5-49F6-B561-D6BA7A77F4FD}" type="pres">
      <dgm:prSet presAssocID="{73B9C82E-FA5B-478C-9F27-EAC1748FB0B2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732D1A97-C162-4FAC-B658-3A5530393D52}" type="pres">
      <dgm:prSet presAssocID="{73B9C82E-FA5B-478C-9F27-EAC1748FB0B2}" presName="BalanceSpacing" presStyleCnt="0"/>
      <dgm:spPr/>
    </dgm:pt>
    <dgm:pt modelId="{BD069D41-D93B-4873-AA87-272ED8F5554A}" type="pres">
      <dgm:prSet presAssocID="{73B9C82E-FA5B-478C-9F27-EAC1748FB0B2}" presName="BalanceSpacing1" presStyleCnt="0"/>
      <dgm:spPr/>
    </dgm:pt>
    <dgm:pt modelId="{5BB269F8-2EBF-4176-9162-2156BB750F80}" type="pres">
      <dgm:prSet presAssocID="{56544EDB-02DF-41DD-8BA4-82F996C42789}" presName="Accent1Text" presStyleLbl="node1" presStyleIdx="3" presStyleCnt="6" custLinFactNeighborX="41013" custLinFactNeighborY="-81235"/>
      <dgm:spPr/>
    </dgm:pt>
    <dgm:pt modelId="{2D909FEE-725B-422A-9C47-7C53A9980605}" type="pres">
      <dgm:prSet presAssocID="{56544EDB-02DF-41DD-8BA4-82F996C42789}" presName="spaceBetweenRectangles" presStyleCnt="0"/>
      <dgm:spPr/>
    </dgm:pt>
    <dgm:pt modelId="{CDD80124-FBB9-4914-8132-FE157001D953}" type="pres">
      <dgm:prSet presAssocID="{2EA0815E-535B-432A-8151-BFFD988A47D8}" presName="composite" presStyleCnt="0"/>
      <dgm:spPr/>
    </dgm:pt>
    <dgm:pt modelId="{DDE72C99-25CE-482D-8125-7D8FB1462DA8}" type="pres">
      <dgm:prSet presAssocID="{2EA0815E-535B-432A-8151-BFFD988A47D8}" presName="Parent1" presStyleLbl="node1" presStyleIdx="4" presStyleCnt="6" custScaleY="101349" custLinFactX="50686" custLinFactNeighborX="100000" custLinFactNeighborY="-83096">
        <dgm:presLayoutVars>
          <dgm:chMax val="1"/>
          <dgm:chPref val="1"/>
          <dgm:bulletEnabled val="1"/>
        </dgm:presLayoutVars>
      </dgm:prSet>
      <dgm:spPr/>
    </dgm:pt>
    <dgm:pt modelId="{9D01F3E4-6FE2-4961-A461-76C15F50520C}" type="pres">
      <dgm:prSet presAssocID="{2EA0815E-535B-432A-8151-BFFD988A47D8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177D5627-7F70-40CC-92C9-B06C411D42B5}" type="pres">
      <dgm:prSet presAssocID="{2EA0815E-535B-432A-8151-BFFD988A47D8}" presName="BalanceSpacing" presStyleCnt="0"/>
      <dgm:spPr/>
    </dgm:pt>
    <dgm:pt modelId="{939B275D-BFA1-4E90-BCA3-31EBA406491D}" type="pres">
      <dgm:prSet presAssocID="{2EA0815E-535B-432A-8151-BFFD988A47D8}" presName="BalanceSpacing1" presStyleCnt="0"/>
      <dgm:spPr/>
    </dgm:pt>
    <dgm:pt modelId="{1EDBAD13-57E5-41B9-A0FF-85AF7736D54E}" type="pres">
      <dgm:prSet presAssocID="{F45DD7DD-9CAF-44B5-BD45-C1BDCF9EACC9}" presName="Accent1Text" presStyleLbl="node1" presStyleIdx="5" presStyleCnt="6" custLinFactX="200000" custLinFactY="-100000" custLinFactNeighborX="257465" custLinFactNeighborY="-169161"/>
      <dgm:spPr/>
    </dgm:pt>
  </dgm:ptLst>
  <dgm:cxnLst>
    <dgm:cxn modelId="{BF033103-0D0D-4AD7-97F3-5E34E1BEEC7A}" srcId="{F823DE26-37DB-441C-A31C-C3CEAA4D17CE}" destId="{558A343B-8D5D-405B-8D82-ECD416D93C03}" srcOrd="0" destOrd="0" parTransId="{9F99B43E-7DFD-42CB-8F20-2D90FDF9690D}" sibTransId="{48540738-FFAF-4F4C-A793-B7055EA6EE8C}"/>
    <dgm:cxn modelId="{E32EAF2F-1648-46F7-A070-34B23695F0A3}" type="presOf" srcId="{48540738-FFAF-4F4C-A793-B7055EA6EE8C}" destId="{A6DE90D1-AA10-4704-B829-B2B6B6F44EFD}" srcOrd="0" destOrd="0" presId="urn:microsoft.com/office/officeart/2008/layout/AlternatingHexagons"/>
    <dgm:cxn modelId="{DCD9FA7F-03C0-4AF4-814D-272F583A4A8D}" type="presOf" srcId="{56544EDB-02DF-41DD-8BA4-82F996C42789}" destId="{5BB269F8-2EBF-4176-9162-2156BB750F80}" srcOrd="0" destOrd="0" presId="urn:microsoft.com/office/officeart/2008/layout/AlternatingHexagons"/>
    <dgm:cxn modelId="{7885CC8A-37B1-42B3-B37F-4AF3F9429844}" type="presOf" srcId="{558A343B-8D5D-405B-8D82-ECD416D93C03}" destId="{E20F8918-611C-4CFF-BC62-38FF1F51B00A}" srcOrd="0" destOrd="0" presId="urn:microsoft.com/office/officeart/2008/layout/AlternatingHexagons"/>
    <dgm:cxn modelId="{A2CC35A1-9A17-4A32-B2B5-C2BB1FC3FA69}" srcId="{F823DE26-37DB-441C-A31C-C3CEAA4D17CE}" destId="{2EA0815E-535B-432A-8151-BFFD988A47D8}" srcOrd="2" destOrd="0" parTransId="{0B1B9F31-81CB-42D4-8B48-F5700FA14F81}" sibTransId="{F45DD7DD-9CAF-44B5-BD45-C1BDCF9EACC9}"/>
    <dgm:cxn modelId="{9176A8B8-8A21-4AA0-AFEB-84E76CF4EB16}" srcId="{558A343B-8D5D-405B-8D82-ECD416D93C03}" destId="{6870D48F-336D-45DF-B5CB-62343DDD67C2}" srcOrd="0" destOrd="0" parTransId="{87885CBF-E08C-459D-B93C-CA562BEC73F2}" sibTransId="{0219037E-022C-44E2-A328-2D795C767B2D}"/>
    <dgm:cxn modelId="{E1CB62BA-CD8E-4CA6-93FC-F1B119F8253F}" type="presOf" srcId="{73B9C82E-FA5B-478C-9F27-EAC1748FB0B2}" destId="{57D3B676-B52F-4440-8315-EB4C75CBD073}" srcOrd="0" destOrd="0" presId="urn:microsoft.com/office/officeart/2008/layout/AlternatingHexagons"/>
    <dgm:cxn modelId="{DF262AC4-EF19-46C1-9F6E-388B58D7E1AE}" srcId="{F823DE26-37DB-441C-A31C-C3CEAA4D17CE}" destId="{73B9C82E-FA5B-478C-9F27-EAC1748FB0B2}" srcOrd="1" destOrd="0" parTransId="{8EEE4A0D-75B7-46C2-9E2D-7A25EB9BF971}" sibTransId="{56544EDB-02DF-41DD-8BA4-82F996C42789}"/>
    <dgm:cxn modelId="{D98051CD-4F89-42F9-A6E5-66A398BCEBD1}" type="presOf" srcId="{F823DE26-37DB-441C-A31C-C3CEAA4D17CE}" destId="{F0439E4C-ABC1-4BBE-B915-00E660D2A658}" srcOrd="0" destOrd="0" presId="urn:microsoft.com/office/officeart/2008/layout/AlternatingHexagons"/>
    <dgm:cxn modelId="{855421D5-FDF7-4FC3-B6AB-E84C3134B5A2}" type="presOf" srcId="{F45DD7DD-9CAF-44B5-BD45-C1BDCF9EACC9}" destId="{1EDBAD13-57E5-41B9-A0FF-85AF7736D54E}" srcOrd="0" destOrd="0" presId="urn:microsoft.com/office/officeart/2008/layout/AlternatingHexagons"/>
    <dgm:cxn modelId="{6D16A2DB-6A4B-4808-AD15-24E214004536}" type="presOf" srcId="{2EA0815E-535B-432A-8151-BFFD988A47D8}" destId="{DDE72C99-25CE-482D-8125-7D8FB1462DA8}" srcOrd="0" destOrd="0" presId="urn:microsoft.com/office/officeart/2008/layout/AlternatingHexagons"/>
    <dgm:cxn modelId="{A17048E8-4309-4CB0-8F7E-7B3B24EE2F3A}" type="presOf" srcId="{6870D48F-336D-45DF-B5CB-62343DDD67C2}" destId="{1311EB67-CCCA-403E-8708-3A700D7640F0}" srcOrd="0" destOrd="0" presId="urn:microsoft.com/office/officeart/2008/layout/AlternatingHexagons"/>
    <dgm:cxn modelId="{8088F11D-CC98-4DB1-B460-B7177C527477}" type="presParOf" srcId="{F0439E4C-ABC1-4BBE-B915-00E660D2A658}" destId="{B7E3DF1A-5E82-417E-BB4F-673479EE4256}" srcOrd="0" destOrd="0" presId="urn:microsoft.com/office/officeart/2008/layout/AlternatingHexagons"/>
    <dgm:cxn modelId="{E11920A3-047A-4444-ACB3-CC25A883E8C2}" type="presParOf" srcId="{B7E3DF1A-5E82-417E-BB4F-673479EE4256}" destId="{E20F8918-611C-4CFF-BC62-38FF1F51B00A}" srcOrd="0" destOrd="0" presId="urn:microsoft.com/office/officeart/2008/layout/AlternatingHexagons"/>
    <dgm:cxn modelId="{E6CFF24D-90F6-43A3-8D0A-AFAF7A2E1021}" type="presParOf" srcId="{B7E3DF1A-5E82-417E-BB4F-673479EE4256}" destId="{1311EB67-CCCA-403E-8708-3A700D7640F0}" srcOrd="1" destOrd="0" presId="urn:microsoft.com/office/officeart/2008/layout/AlternatingHexagons"/>
    <dgm:cxn modelId="{A5718A3F-B2A5-45A1-9A0E-142B2FB4DC94}" type="presParOf" srcId="{B7E3DF1A-5E82-417E-BB4F-673479EE4256}" destId="{DA952E82-AF3E-494C-9C7E-17180DA7D456}" srcOrd="2" destOrd="0" presId="urn:microsoft.com/office/officeart/2008/layout/AlternatingHexagons"/>
    <dgm:cxn modelId="{2AB44D8C-F897-4548-AA9F-C941C08FF9E2}" type="presParOf" srcId="{B7E3DF1A-5E82-417E-BB4F-673479EE4256}" destId="{E88DC217-6DC3-4053-AF7F-A4842E97B059}" srcOrd="3" destOrd="0" presId="urn:microsoft.com/office/officeart/2008/layout/AlternatingHexagons"/>
    <dgm:cxn modelId="{10761E88-9DE6-4607-AFA2-E35F944F9341}" type="presParOf" srcId="{B7E3DF1A-5E82-417E-BB4F-673479EE4256}" destId="{A6DE90D1-AA10-4704-B829-B2B6B6F44EFD}" srcOrd="4" destOrd="0" presId="urn:microsoft.com/office/officeart/2008/layout/AlternatingHexagons"/>
    <dgm:cxn modelId="{87E0C948-645D-4D88-A3C9-D7EAAD07F71A}" type="presParOf" srcId="{F0439E4C-ABC1-4BBE-B915-00E660D2A658}" destId="{8CEB995D-2C93-41CA-8DD6-0C86277967C9}" srcOrd="1" destOrd="0" presId="urn:microsoft.com/office/officeart/2008/layout/AlternatingHexagons"/>
    <dgm:cxn modelId="{DD5C0135-2457-4778-A9CE-33B0817A6D97}" type="presParOf" srcId="{F0439E4C-ABC1-4BBE-B915-00E660D2A658}" destId="{99A9177C-1FC1-4EFF-8B85-3C030928B436}" srcOrd="2" destOrd="0" presId="urn:microsoft.com/office/officeart/2008/layout/AlternatingHexagons"/>
    <dgm:cxn modelId="{20EF4573-1FF6-49EA-BB13-3C84744F1015}" type="presParOf" srcId="{99A9177C-1FC1-4EFF-8B85-3C030928B436}" destId="{57D3B676-B52F-4440-8315-EB4C75CBD073}" srcOrd="0" destOrd="0" presId="urn:microsoft.com/office/officeart/2008/layout/AlternatingHexagons"/>
    <dgm:cxn modelId="{CE858223-42E2-4821-9541-43162F456D2B}" type="presParOf" srcId="{99A9177C-1FC1-4EFF-8B85-3C030928B436}" destId="{77526335-8DC5-49F6-B561-D6BA7A77F4FD}" srcOrd="1" destOrd="0" presId="urn:microsoft.com/office/officeart/2008/layout/AlternatingHexagons"/>
    <dgm:cxn modelId="{608842AF-768D-40F3-ADA4-B6A901CC10F1}" type="presParOf" srcId="{99A9177C-1FC1-4EFF-8B85-3C030928B436}" destId="{732D1A97-C162-4FAC-B658-3A5530393D52}" srcOrd="2" destOrd="0" presId="urn:microsoft.com/office/officeart/2008/layout/AlternatingHexagons"/>
    <dgm:cxn modelId="{E113E655-2FF9-42A6-82F2-7F69D7B8FBBC}" type="presParOf" srcId="{99A9177C-1FC1-4EFF-8B85-3C030928B436}" destId="{BD069D41-D93B-4873-AA87-272ED8F5554A}" srcOrd="3" destOrd="0" presId="urn:microsoft.com/office/officeart/2008/layout/AlternatingHexagons"/>
    <dgm:cxn modelId="{56AB20EE-7FA2-44F8-BDF8-62EF3A619DB0}" type="presParOf" srcId="{99A9177C-1FC1-4EFF-8B85-3C030928B436}" destId="{5BB269F8-2EBF-4176-9162-2156BB750F80}" srcOrd="4" destOrd="0" presId="urn:microsoft.com/office/officeart/2008/layout/AlternatingHexagons"/>
    <dgm:cxn modelId="{CA5B8398-3243-42DF-9FAF-0D8E2F82538D}" type="presParOf" srcId="{F0439E4C-ABC1-4BBE-B915-00E660D2A658}" destId="{2D909FEE-725B-422A-9C47-7C53A9980605}" srcOrd="3" destOrd="0" presId="urn:microsoft.com/office/officeart/2008/layout/AlternatingHexagons"/>
    <dgm:cxn modelId="{463656B6-3E71-4327-9CDD-A3EFAE355ADA}" type="presParOf" srcId="{F0439E4C-ABC1-4BBE-B915-00E660D2A658}" destId="{CDD80124-FBB9-4914-8132-FE157001D953}" srcOrd="4" destOrd="0" presId="urn:microsoft.com/office/officeart/2008/layout/AlternatingHexagons"/>
    <dgm:cxn modelId="{1BEF5BC8-C40D-46EF-96C0-1FA55341BF53}" type="presParOf" srcId="{CDD80124-FBB9-4914-8132-FE157001D953}" destId="{DDE72C99-25CE-482D-8125-7D8FB1462DA8}" srcOrd="0" destOrd="0" presId="urn:microsoft.com/office/officeart/2008/layout/AlternatingHexagons"/>
    <dgm:cxn modelId="{D4CF0434-B2A5-4C05-8D5C-5AD276DC7667}" type="presParOf" srcId="{CDD80124-FBB9-4914-8132-FE157001D953}" destId="{9D01F3E4-6FE2-4961-A461-76C15F50520C}" srcOrd="1" destOrd="0" presId="urn:microsoft.com/office/officeart/2008/layout/AlternatingHexagons"/>
    <dgm:cxn modelId="{346DE4B1-6637-40D5-B976-3F91D5C418A5}" type="presParOf" srcId="{CDD80124-FBB9-4914-8132-FE157001D953}" destId="{177D5627-7F70-40CC-92C9-B06C411D42B5}" srcOrd="2" destOrd="0" presId="urn:microsoft.com/office/officeart/2008/layout/AlternatingHexagons"/>
    <dgm:cxn modelId="{866DEE80-6EE8-4BD6-8A36-A99A50509372}" type="presParOf" srcId="{CDD80124-FBB9-4914-8132-FE157001D953}" destId="{939B275D-BFA1-4E90-BCA3-31EBA406491D}" srcOrd="3" destOrd="0" presId="urn:microsoft.com/office/officeart/2008/layout/AlternatingHexagons"/>
    <dgm:cxn modelId="{90C233D8-6D44-4099-BDEA-D01D4A0A3294}" type="presParOf" srcId="{CDD80124-FBB9-4914-8132-FE157001D953}" destId="{1EDBAD13-57E5-41B9-A0FF-85AF7736D54E}" srcOrd="4" destOrd="0" presId="urn:microsoft.com/office/officeart/2008/layout/AlternatingHexagons"/>
  </dgm:cxnLst>
  <dgm:bg>
    <a:solidFill>
      <a:schemeClr val="bg1">
        <a:lumMod val="85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8996DCC-2694-4E8A-B672-55BB141A023B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DEF234A-A988-4842-8F20-6E8F13F443E3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31A0BE58-FBDB-48DB-B744-54C2CDBB7735}" type="parTrans" cxnId="{E55A6799-A5E8-4CDD-AA78-C86D58A4730E}">
      <dgm:prSet/>
      <dgm:spPr/>
      <dgm:t>
        <a:bodyPr/>
        <a:lstStyle/>
        <a:p>
          <a:endParaRPr lang="ru-RU"/>
        </a:p>
      </dgm:t>
    </dgm:pt>
    <dgm:pt modelId="{3CAAC8CA-E602-4396-BE48-F6FB3EA1ECCE}" type="sibTrans" cxnId="{E55A6799-A5E8-4CDD-AA78-C86D58A4730E}">
      <dgm:prSet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A64BD9C9-5492-4787-A09A-51D0DF02D0F1}">
      <dgm:prSet phldrT="[Текст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9977E631-C5F3-45A4-B497-260FDD5E338E}" type="parTrans" cxnId="{E7FC0AC3-5FAC-4DF3-B796-252EDB4DE702}">
      <dgm:prSet/>
      <dgm:spPr/>
      <dgm:t>
        <a:bodyPr/>
        <a:lstStyle/>
        <a:p>
          <a:endParaRPr lang="ru-RU"/>
        </a:p>
      </dgm:t>
    </dgm:pt>
    <dgm:pt modelId="{1E176D2D-073C-403D-9B1B-47C91DE6B107}" type="sibTrans" cxnId="{E7FC0AC3-5FAC-4DF3-B796-252EDB4DE702}">
      <dgm:prSet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36F5C145-3E2F-4157-83A6-0C9480A059EB}">
      <dgm:prSet phldrT="[Текст]" phldr="1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C674A787-3FD5-400A-A4C8-4E814A820B9D}" type="parTrans" cxnId="{7B6BB088-0DFC-4B80-B14E-C7FA52C5E478}">
      <dgm:prSet/>
      <dgm:spPr/>
      <dgm:t>
        <a:bodyPr/>
        <a:lstStyle/>
        <a:p>
          <a:endParaRPr lang="ru-RU"/>
        </a:p>
      </dgm:t>
    </dgm:pt>
    <dgm:pt modelId="{5929A954-F80F-4BB2-B7DE-22DC1F942288}" type="sibTrans" cxnId="{7B6BB088-0DFC-4B80-B14E-C7FA52C5E478}">
      <dgm:prSet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C3EEEB76-1178-4694-B4D1-758C5E9B38C5}" type="pres">
      <dgm:prSet presAssocID="{18996DCC-2694-4E8A-B672-55BB141A023B}" presName="Name0" presStyleCnt="0">
        <dgm:presLayoutVars>
          <dgm:chMax/>
          <dgm:chPref/>
          <dgm:dir/>
          <dgm:animLvl val="lvl"/>
        </dgm:presLayoutVars>
      </dgm:prSet>
      <dgm:spPr/>
    </dgm:pt>
    <dgm:pt modelId="{11BED9AA-10BF-4F8F-BBF5-9BE83BB7D256}" type="pres">
      <dgm:prSet presAssocID="{FDEF234A-A988-4842-8F20-6E8F13F443E3}" presName="composite" presStyleCnt="0"/>
      <dgm:spPr/>
    </dgm:pt>
    <dgm:pt modelId="{7CBF1BB8-2C5C-465A-9EC8-1CF77836CD2A}" type="pres">
      <dgm:prSet presAssocID="{FDEF234A-A988-4842-8F20-6E8F13F443E3}" presName="Parent1" presStyleLbl="node1" presStyleIdx="0" presStyleCnt="6" custAng="351906" custLinFactNeighborX="-430" custLinFactNeighborY="-3844">
        <dgm:presLayoutVars>
          <dgm:chMax val="1"/>
          <dgm:chPref val="1"/>
          <dgm:bulletEnabled val="1"/>
        </dgm:presLayoutVars>
      </dgm:prSet>
      <dgm:spPr/>
    </dgm:pt>
    <dgm:pt modelId="{D0290E7A-D95B-42C5-AF03-18E7EB718F86}" type="pres">
      <dgm:prSet presAssocID="{FDEF234A-A988-4842-8F20-6E8F13F443E3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B716806E-0EFC-4E43-849C-5E5121D95FAB}" type="pres">
      <dgm:prSet presAssocID="{FDEF234A-A988-4842-8F20-6E8F13F443E3}" presName="BalanceSpacing" presStyleCnt="0"/>
      <dgm:spPr/>
    </dgm:pt>
    <dgm:pt modelId="{74FCA41A-7FE8-4202-B1FE-383D7F517B6C}" type="pres">
      <dgm:prSet presAssocID="{FDEF234A-A988-4842-8F20-6E8F13F443E3}" presName="BalanceSpacing1" presStyleCnt="0"/>
      <dgm:spPr/>
    </dgm:pt>
    <dgm:pt modelId="{34F628D0-D60E-40EA-AF1E-7D44A7383DD7}" type="pres">
      <dgm:prSet presAssocID="{3CAAC8CA-E602-4396-BE48-F6FB3EA1ECCE}" presName="Accent1Text" presStyleLbl="node1" presStyleIdx="1" presStyleCnt="6" custAng="21301882" custLinFactNeighborX="-15932" custLinFactNeighborY="6788"/>
      <dgm:spPr/>
    </dgm:pt>
    <dgm:pt modelId="{615C63DB-B707-49E3-82E5-082B620C464F}" type="pres">
      <dgm:prSet presAssocID="{3CAAC8CA-E602-4396-BE48-F6FB3EA1ECCE}" presName="spaceBetweenRectangles" presStyleCnt="0"/>
      <dgm:spPr/>
    </dgm:pt>
    <dgm:pt modelId="{A8FDE986-BF8E-4F9C-B040-C401BB237160}" type="pres">
      <dgm:prSet presAssocID="{A64BD9C9-5492-4787-A09A-51D0DF02D0F1}" presName="composite" presStyleCnt="0"/>
      <dgm:spPr/>
    </dgm:pt>
    <dgm:pt modelId="{37941B90-F079-438C-A43F-AD44468CA9CE}" type="pres">
      <dgm:prSet presAssocID="{A64BD9C9-5492-4787-A09A-51D0DF02D0F1}" presName="Parent1" presStyleLbl="node1" presStyleIdx="2" presStyleCnt="6" custAng="21342790">
        <dgm:presLayoutVars>
          <dgm:chMax val="1"/>
          <dgm:chPref val="1"/>
          <dgm:bulletEnabled val="1"/>
        </dgm:presLayoutVars>
      </dgm:prSet>
      <dgm:spPr/>
    </dgm:pt>
    <dgm:pt modelId="{A91B2812-FF38-438F-95EA-AD986DF82224}" type="pres">
      <dgm:prSet presAssocID="{A64BD9C9-5492-4787-A09A-51D0DF02D0F1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413E9303-B807-43EA-9DD1-8B1EC96BFD31}" type="pres">
      <dgm:prSet presAssocID="{A64BD9C9-5492-4787-A09A-51D0DF02D0F1}" presName="BalanceSpacing" presStyleCnt="0"/>
      <dgm:spPr/>
    </dgm:pt>
    <dgm:pt modelId="{25337539-6543-4D5F-8E12-71EACE192B30}" type="pres">
      <dgm:prSet presAssocID="{A64BD9C9-5492-4787-A09A-51D0DF02D0F1}" presName="BalanceSpacing1" presStyleCnt="0"/>
      <dgm:spPr/>
    </dgm:pt>
    <dgm:pt modelId="{63A7D31B-E832-441D-908E-CA94285688AF}" type="pres">
      <dgm:prSet presAssocID="{1E176D2D-073C-403D-9B1B-47C91DE6B107}" presName="Accent1Text" presStyleLbl="node1" presStyleIdx="3" presStyleCnt="6" custAng="552787"/>
      <dgm:spPr/>
    </dgm:pt>
    <dgm:pt modelId="{300FD49D-3834-4829-AC00-73DF6FC298DD}" type="pres">
      <dgm:prSet presAssocID="{1E176D2D-073C-403D-9B1B-47C91DE6B107}" presName="spaceBetweenRectangles" presStyleCnt="0"/>
      <dgm:spPr/>
    </dgm:pt>
    <dgm:pt modelId="{46785F5D-561A-4454-BA21-A4FA9EF552BA}" type="pres">
      <dgm:prSet presAssocID="{36F5C145-3E2F-4157-83A6-0C9480A059EB}" presName="composite" presStyleCnt="0"/>
      <dgm:spPr/>
    </dgm:pt>
    <dgm:pt modelId="{28435333-EEE9-4E02-96EE-5F1A7364BA04}" type="pres">
      <dgm:prSet presAssocID="{36F5C145-3E2F-4157-83A6-0C9480A059EB}" presName="Parent1" presStyleLbl="node1" presStyleIdx="4" presStyleCnt="6" custAng="838797">
        <dgm:presLayoutVars>
          <dgm:chMax val="1"/>
          <dgm:chPref val="1"/>
          <dgm:bulletEnabled val="1"/>
        </dgm:presLayoutVars>
      </dgm:prSet>
      <dgm:spPr/>
    </dgm:pt>
    <dgm:pt modelId="{1D7A5804-DF71-4AF3-8796-654338A6CB41}" type="pres">
      <dgm:prSet presAssocID="{36F5C145-3E2F-4157-83A6-0C9480A059EB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BAAC0CDC-6EC9-494E-8523-67C47E0606FC}" type="pres">
      <dgm:prSet presAssocID="{36F5C145-3E2F-4157-83A6-0C9480A059EB}" presName="BalanceSpacing" presStyleCnt="0"/>
      <dgm:spPr/>
    </dgm:pt>
    <dgm:pt modelId="{6BCE19A1-FC14-479F-B035-D5C6646BFC98}" type="pres">
      <dgm:prSet presAssocID="{36F5C145-3E2F-4157-83A6-0C9480A059EB}" presName="BalanceSpacing1" presStyleCnt="0"/>
      <dgm:spPr/>
    </dgm:pt>
    <dgm:pt modelId="{3685AA36-1350-44BD-924F-BC8F5CD825C4}" type="pres">
      <dgm:prSet presAssocID="{5929A954-F80F-4BB2-B7DE-22DC1F942288}" presName="Accent1Text" presStyleLbl="node1" presStyleIdx="5" presStyleCnt="6" custAng="20846805" custLinFactNeighborX="-3869" custLinFactNeighborY="4901"/>
      <dgm:spPr/>
    </dgm:pt>
  </dgm:ptLst>
  <dgm:cxnLst>
    <dgm:cxn modelId="{AD06421F-3A28-4B7D-A187-F4664128303C}" type="presOf" srcId="{A64BD9C9-5492-4787-A09A-51D0DF02D0F1}" destId="{37941B90-F079-438C-A43F-AD44468CA9CE}" srcOrd="0" destOrd="0" presId="urn:microsoft.com/office/officeart/2008/layout/AlternatingHexagons"/>
    <dgm:cxn modelId="{06722739-FB03-4964-9615-0FE71C82EAF9}" type="presOf" srcId="{36F5C145-3E2F-4157-83A6-0C9480A059EB}" destId="{28435333-EEE9-4E02-96EE-5F1A7364BA04}" srcOrd="0" destOrd="0" presId="urn:microsoft.com/office/officeart/2008/layout/AlternatingHexagons"/>
    <dgm:cxn modelId="{E25B706C-B35E-4B95-9E6B-26163E7D78F9}" type="presOf" srcId="{1E176D2D-073C-403D-9B1B-47C91DE6B107}" destId="{63A7D31B-E832-441D-908E-CA94285688AF}" srcOrd="0" destOrd="0" presId="urn:microsoft.com/office/officeart/2008/layout/AlternatingHexagons"/>
    <dgm:cxn modelId="{7B6BB088-0DFC-4B80-B14E-C7FA52C5E478}" srcId="{18996DCC-2694-4E8A-B672-55BB141A023B}" destId="{36F5C145-3E2F-4157-83A6-0C9480A059EB}" srcOrd="2" destOrd="0" parTransId="{C674A787-3FD5-400A-A4C8-4E814A820B9D}" sibTransId="{5929A954-F80F-4BB2-B7DE-22DC1F942288}"/>
    <dgm:cxn modelId="{6C95408E-6FD9-4C27-87E0-9A123A957428}" type="presOf" srcId="{3CAAC8CA-E602-4396-BE48-F6FB3EA1ECCE}" destId="{34F628D0-D60E-40EA-AF1E-7D44A7383DD7}" srcOrd="0" destOrd="0" presId="urn:microsoft.com/office/officeart/2008/layout/AlternatingHexagons"/>
    <dgm:cxn modelId="{E55A6799-A5E8-4CDD-AA78-C86D58A4730E}" srcId="{18996DCC-2694-4E8A-B672-55BB141A023B}" destId="{FDEF234A-A988-4842-8F20-6E8F13F443E3}" srcOrd="0" destOrd="0" parTransId="{31A0BE58-FBDB-48DB-B744-54C2CDBB7735}" sibTransId="{3CAAC8CA-E602-4396-BE48-F6FB3EA1ECCE}"/>
    <dgm:cxn modelId="{784B049B-A46A-48DC-87C0-75EF0A927BCF}" type="presOf" srcId="{18996DCC-2694-4E8A-B672-55BB141A023B}" destId="{C3EEEB76-1178-4694-B4D1-758C5E9B38C5}" srcOrd="0" destOrd="0" presId="urn:microsoft.com/office/officeart/2008/layout/AlternatingHexagons"/>
    <dgm:cxn modelId="{50B849C1-C383-4911-9B1E-910F561C4C79}" type="presOf" srcId="{FDEF234A-A988-4842-8F20-6E8F13F443E3}" destId="{7CBF1BB8-2C5C-465A-9EC8-1CF77836CD2A}" srcOrd="0" destOrd="0" presId="urn:microsoft.com/office/officeart/2008/layout/AlternatingHexagons"/>
    <dgm:cxn modelId="{E7FC0AC3-5FAC-4DF3-B796-252EDB4DE702}" srcId="{18996DCC-2694-4E8A-B672-55BB141A023B}" destId="{A64BD9C9-5492-4787-A09A-51D0DF02D0F1}" srcOrd="1" destOrd="0" parTransId="{9977E631-C5F3-45A4-B497-260FDD5E338E}" sibTransId="{1E176D2D-073C-403D-9B1B-47C91DE6B107}"/>
    <dgm:cxn modelId="{B5E51AF5-EDF2-4C73-8F25-5432F0917AFB}" type="presOf" srcId="{5929A954-F80F-4BB2-B7DE-22DC1F942288}" destId="{3685AA36-1350-44BD-924F-BC8F5CD825C4}" srcOrd="0" destOrd="0" presId="urn:microsoft.com/office/officeart/2008/layout/AlternatingHexagons"/>
    <dgm:cxn modelId="{68DB5FC5-A252-4570-8CD4-7FAB9319E84E}" type="presParOf" srcId="{C3EEEB76-1178-4694-B4D1-758C5E9B38C5}" destId="{11BED9AA-10BF-4F8F-BBF5-9BE83BB7D256}" srcOrd="0" destOrd="0" presId="urn:microsoft.com/office/officeart/2008/layout/AlternatingHexagons"/>
    <dgm:cxn modelId="{94AE4986-6F99-4597-BCCA-5280736CD9D6}" type="presParOf" srcId="{11BED9AA-10BF-4F8F-BBF5-9BE83BB7D256}" destId="{7CBF1BB8-2C5C-465A-9EC8-1CF77836CD2A}" srcOrd="0" destOrd="0" presId="urn:microsoft.com/office/officeart/2008/layout/AlternatingHexagons"/>
    <dgm:cxn modelId="{D0B19EFB-DD4A-40D4-8A71-D625A3856153}" type="presParOf" srcId="{11BED9AA-10BF-4F8F-BBF5-9BE83BB7D256}" destId="{D0290E7A-D95B-42C5-AF03-18E7EB718F86}" srcOrd="1" destOrd="0" presId="urn:microsoft.com/office/officeart/2008/layout/AlternatingHexagons"/>
    <dgm:cxn modelId="{DA84EBB2-15BC-4BFE-BA30-203A618DAF77}" type="presParOf" srcId="{11BED9AA-10BF-4F8F-BBF5-9BE83BB7D256}" destId="{B716806E-0EFC-4E43-849C-5E5121D95FAB}" srcOrd="2" destOrd="0" presId="urn:microsoft.com/office/officeart/2008/layout/AlternatingHexagons"/>
    <dgm:cxn modelId="{FAA08502-280C-40ED-A86C-E28CD87B89F1}" type="presParOf" srcId="{11BED9AA-10BF-4F8F-BBF5-9BE83BB7D256}" destId="{74FCA41A-7FE8-4202-B1FE-383D7F517B6C}" srcOrd="3" destOrd="0" presId="urn:microsoft.com/office/officeart/2008/layout/AlternatingHexagons"/>
    <dgm:cxn modelId="{FBD0B9A7-5597-40BA-A029-7D77E1A99739}" type="presParOf" srcId="{11BED9AA-10BF-4F8F-BBF5-9BE83BB7D256}" destId="{34F628D0-D60E-40EA-AF1E-7D44A7383DD7}" srcOrd="4" destOrd="0" presId="urn:microsoft.com/office/officeart/2008/layout/AlternatingHexagons"/>
    <dgm:cxn modelId="{37794217-C596-45BB-81B6-7571B6E24AB6}" type="presParOf" srcId="{C3EEEB76-1178-4694-B4D1-758C5E9B38C5}" destId="{615C63DB-B707-49E3-82E5-082B620C464F}" srcOrd="1" destOrd="0" presId="urn:microsoft.com/office/officeart/2008/layout/AlternatingHexagons"/>
    <dgm:cxn modelId="{6D7122AD-A39D-474D-8301-B4F1387A8831}" type="presParOf" srcId="{C3EEEB76-1178-4694-B4D1-758C5E9B38C5}" destId="{A8FDE986-BF8E-4F9C-B040-C401BB237160}" srcOrd="2" destOrd="0" presId="urn:microsoft.com/office/officeart/2008/layout/AlternatingHexagons"/>
    <dgm:cxn modelId="{44B5968C-1264-41FA-925E-D8288CF90CFC}" type="presParOf" srcId="{A8FDE986-BF8E-4F9C-B040-C401BB237160}" destId="{37941B90-F079-438C-A43F-AD44468CA9CE}" srcOrd="0" destOrd="0" presId="urn:microsoft.com/office/officeart/2008/layout/AlternatingHexagons"/>
    <dgm:cxn modelId="{D1796094-5CF2-4BC9-A57C-B07AF21B0992}" type="presParOf" srcId="{A8FDE986-BF8E-4F9C-B040-C401BB237160}" destId="{A91B2812-FF38-438F-95EA-AD986DF82224}" srcOrd="1" destOrd="0" presId="urn:microsoft.com/office/officeart/2008/layout/AlternatingHexagons"/>
    <dgm:cxn modelId="{AC37956A-9CFB-4F13-9B40-888B7D438D92}" type="presParOf" srcId="{A8FDE986-BF8E-4F9C-B040-C401BB237160}" destId="{413E9303-B807-43EA-9DD1-8B1EC96BFD31}" srcOrd="2" destOrd="0" presId="urn:microsoft.com/office/officeart/2008/layout/AlternatingHexagons"/>
    <dgm:cxn modelId="{58978479-C31A-4E23-A72F-275E78C9CD57}" type="presParOf" srcId="{A8FDE986-BF8E-4F9C-B040-C401BB237160}" destId="{25337539-6543-4D5F-8E12-71EACE192B30}" srcOrd="3" destOrd="0" presId="urn:microsoft.com/office/officeart/2008/layout/AlternatingHexagons"/>
    <dgm:cxn modelId="{6A609615-7F3C-4D54-8A6B-14E2532B2DDB}" type="presParOf" srcId="{A8FDE986-BF8E-4F9C-B040-C401BB237160}" destId="{63A7D31B-E832-441D-908E-CA94285688AF}" srcOrd="4" destOrd="0" presId="urn:microsoft.com/office/officeart/2008/layout/AlternatingHexagons"/>
    <dgm:cxn modelId="{9028BDA4-1063-4485-8A33-5DE995446B91}" type="presParOf" srcId="{C3EEEB76-1178-4694-B4D1-758C5E9B38C5}" destId="{300FD49D-3834-4829-AC00-73DF6FC298DD}" srcOrd="3" destOrd="0" presId="urn:microsoft.com/office/officeart/2008/layout/AlternatingHexagons"/>
    <dgm:cxn modelId="{52685100-9CD3-4D10-AFBF-EFD4DFA8592E}" type="presParOf" srcId="{C3EEEB76-1178-4694-B4D1-758C5E9B38C5}" destId="{46785F5D-561A-4454-BA21-A4FA9EF552BA}" srcOrd="4" destOrd="0" presId="urn:microsoft.com/office/officeart/2008/layout/AlternatingHexagons"/>
    <dgm:cxn modelId="{7771E099-9ACF-47BD-A5DA-32F6395DF8EF}" type="presParOf" srcId="{46785F5D-561A-4454-BA21-A4FA9EF552BA}" destId="{28435333-EEE9-4E02-96EE-5F1A7364BA04}" srcOrd="0" destOrd="0" presId="urn:microsoft.com/office/officeart/2008/layout/AlternatingHexagons"/>
    <dgm:cxn modelId="{6BB10B55-49BE-4F64-BA10-07367A444886}" type="presParOf" srcId="{46785F5D-561A-4454-BA21-A4FA9EF552BA}" destId="{1D7A5804-DF71-4AF3-8796-654338A6CB41}" srcOrd="1" destOrd="0" presId="urn:microsoft.com/office/officeart/2008/layout/AlternatingHexagons"/>
    <dgm:cxn modelId="{FB1D0759-6AA9-49C9-B899-1AA75ACB5829}" type="presParOf" srcId="{46785F5D-561A-4454-BA21-A4FA9EF552BA}" destId="{BAAC0CDC-6EC9-494E-8523-67C47E0606FC}" srcOrd="2" destOrd="0" presId="urn:microsoft.com/office/officeart/2008/layout/AlternatingHexagons"/>
    <dgm:cxn modelId="{3072CEC1-0078-479D-907B-04FC6E22A2F0}" type="presParOf" srcId="{46785F5D-561A-4454-BA21-A4FA9EF552BA}" destId="{6BCE19A1-FC14-479F-B035-D5C6646BFC98}" srcOrd="3" destOrd="0" presId="urn:microsoft.com/office/officeart/2008/layout/AlternatingHexagons"/>
    <dgm:cxn modelId="{4450417D-B3AC-4EA1-AEDC-6BED80C0B500}" type="presParOf" srcId="{46785F5D-561A-4454-BA21-A4FA9EF552BA}" destId="{3685AA36-1350-44BD-924F-BC8F5CD825C4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1C34A21-BE60-4433-9F91-3358359A49E6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52476D1-33E2-47C1-9ABA-0934AFF67E12}">
      <dgm:prSet phldrT="[Текст]" phldr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endParaRPr lang="ru-RU" dirty="0"/>
        </a:p>
      </dgm:t>
    </dgm:pt>
    <dgm:pt modelId="{8CBB7992-905C-42F4-8746-69BEA26B90B0}" type="sibTrans" cxnId="{A9637500-8113-4139-B6A8-6BAFE41800D1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33A68317-1822-474E-B85C-97C40E3A4242}" type="parTrans" cxnId="{A9637500-8113-4139-B6A8-6BAFE41800D1}">
      <dgm:prSet/>
      <dgm:spPr/>
      <dgm:t>
        <a:bodyPr/>
        <a:lstStyle/>
        <a:p>
          <a:endParaRPr lang="ru-RU"/>
        </a:p>
      </dgm:t>
    </dgm:pt>
    <dgm:pt modelId="{FD59D1F3-4233-4E84-8B39-B2825FC221C9}">
      <dgm:prSet phldrT="[Текст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5AD7F7B6-1253-426D-A49F-8EA85A557F01}" type="sibTrans" cxnId="{0F82E44B-930D-4312-8717-826EEAF0CAA5}">
      <dgm:prSet/>
      <dgm:spPr>
        <a:noFill/>
      </dgm:spPr>
      <dgm:t>
        <a:bodyPr/>
        <a:lstStyle/>
        <a:p>
          <a:endParaRPr lang="ru-RU" dirty="0"/>
        </a:p>
      </dgm:t>
    </dgm:pt>
    <dgm:pt modelId="{05D9BD5C-4241-40E2-92F0-E2F578252112}" type="parTrans" cxnId="{0F82E44B-930D-4312-8717-826EEAF0CAA5}">
      <dgm:prSet/>
      <dgm:spPr/>
      <dgm:t>
        <a:bodyPr/>
        <a:lstStyle/>
        <a:p>
          <a:endParaRPr lang="ru-RU"/>
        </a:p>
      </dgm:t>
    </dgm:pt>
    <dgm:pt modelId="{88C71164-48D1-4445-BE17-D0B16D7997D7}" type="pres">
      <dgm:prSet presAssocID="{21C34A21-BE60-4433-9F91-3358359A49E6}" presName="Name0" presStyleCnt="0">
        <dgm:presLayoutVars>
          <dgm:chMax/>
          <dgm:chPref/>
          <dgm:dir/>
          <dgm:animLvl val="lvl"/>
        </dgm:presLayoutVars>
      </dgm:prSet>
      <dgm:spPr/>
    </dgm:pt>
    <dgm:pt modelId="{E4E0AA03-FC8B-4ADB-B211-4B663F5601B8}" type="pres">
      <dgm:prSet presAssocID="{FD59D1F3-4233-4E84-8B39-B2825FC221C9}" presName="composite" presStyleCnt="0"/>
      <dgm:spPr/>
    </dgm:pt>
    <dgm:pt modelId="{BA9FB834-E276-4A8D-B0AC-80B9C8247533}" type="pres">
      <dgm:prSet presAssocID="{FD59D1F3-4233-4E84-8B39-B2825FC221C9}" presName="Parent1" presStyleLbl="node1" presStyleIdx="0" presStyleCnt="4" custAng="20521465" custScaleX="121938" custScaleY="113807" custLinFactNeighborX="-19597" custLinFactNeighborY="3478">
        <dgm:presLayoutVars>
          <dgm:chMax val="1"/>
          <dgm:chPref val="1"/>
          <dgm:bulletEnabled val="1"/>
        </dgm:presLayoutVars>
      </dgm:prSet>
      <dgm:spPr/>
    </dgm:pt>
    <dgm:pt modelId="{EB2EC031-45E7-418D-BBAA-17275883FA80}" type="pres">
      <dgm:prSet presAssocID="{FD59D1F3-4233-4E84-8B39-B2825FC221C9}" presName="Childtext1" presStyleLbl="revTx" presStyleIdx="0" presStyleCnt="2">
        <dgm:presLayoutVars>
          <dgm:chMax val="0"/>
          <dgm:chPref val="0"/>
          <dgm:bulletEnabled val="1"/>
        </dgm:presLayoutVars>
      </dgm:prSet>
      <dgm:spPr/>
    </dgm:pt>
    <dgm:pt modelId="{5E64F50A-8F57-41BB-9E1D-C852A0F07631}" type="pres">
      <dgm:prSet presAssocID="{FD59D1F3-4233-4E84-8B39-B2825FC221C9}" presName="BalanceSpacing" presStyleCnt="0"/>
      <dgm:spPr/>
    </dgm:pt>
    <dgm:pt modelId="{8E8E41DD-F334-4B73-A9AC-CD8E3F28A679}" type="pres">
      <dgm:prSet presAssocID="{FD59D1F3-4233-4E84-8B39-B2825FC221C9}" presName="BalanceSpacing1" presStyleCnt="0"/>
      <dgm:spPr/>
    </dgm:pt>
    <dgm:pt modelId="{3AEAB8EA-83ED-4F25-8BF3-00EAC16D0DBA}" type="pres">
      <dgm:prSet presAssocID="{5AD7F7B6-1253-426D-A49F-8EA85A557F01}" presName="Accent1Text" presStyleLbl="node1" presStyleIdx="1" presStyleCnt="4" custAng="20103625" custLinFactY="6380" custLinFactNeighborX="21649" custLinFactNeighborY="100000"/>
      <dgm:spPr/>
    </dgm:pt>
    <dgm:pt modelId="{7BB8CD2B-1654-4295-A9EC-FDBC1EE9EE2D}" type="pres">
      <dgm:prSet presAssocID="{5AD7F7B6-1253-426D-A49F-8EA85A557F01}" presName="spaceBetweenRectangles" presStyleCnt="0"/>
      <dgm:spPr/>
    </dgm:pt>
    <dgm:pt modelId="{6BD09AA7-AD3A-4B55-9DE1-22180B6B6ABE}" type="pres">
      <dgm:prSet presAssocID="{F52476D1-33E2-47C1-9ABA-0934AFF67E12}" presName="composite" presStyleCnt="0"/>
      <dgm:spPr/>
    </dgm:pt>
    <dgm:pt modelId="{D5A265FB-13AF-4957-8D5C-DEE2D53BA414}" type="pres">
      <dgm:prSet presAssocID="{F52476D1-33E2-47C1-9ABA-0934AFF67E12}" presName="Parent1" presStyleLbl="node1" presStyleIdx="2" presStyleCnt="4" custLinFactNeighborX="96010" custLinFactNeighborY="-21708">
        <dgm:presLayoutVars>
          <dgm:chMax val="1"/>
          <dgm:chPref val="1"/>
          <dgm:bulletEnabled val="1"/>
        </dgm:presLayoutVars>
      </dgm:prSet>
      <dgm:spPr/>
    </dgm:pt>
    <dgm:pt modelId="{86FEAA93-56B7-4542-A2BE-7AE9D127B3CC}" type="pres">
      <dgm:prSet presAssocID="{F52476D1-33E2-47C1-9ABA-0934AFF67E12}" presName="Childtext1" presStyleLbl="revTx" presStyleIdx="1" presStyleCnt="2">
        <dgm:presLayoutVars>
          <dgm:chMax val="0"/>
          <dgm:chPref val="0"/>
          <dgm:bulletEnabled val="1"/>
        </dgm:presLayoutVars>
      </dgm:prSet>
      <dgm:spPr/>
    </dgm:pt>
    <dgm:pt modelId="{A7FE0ECA-BD19-4621-8B73-182355850E95}" type="pres">
      <dgm:prSet presAssocID="{F52476D1-33E2-47C1-9ABA-0934AFF67E12}" presName="BalanceSpacing" presStyleCnt="0"/>
      <dgm:spPr/>
    </dgm:pt>
    <dgm:pt modelId="{2262E277-4F6D-4C1E-9B6E-4A303B906631}" type="pres">
      <dgm:prSet presAssocID="{F52476D1-33E2-47C1-9ABA-0934AFF67E12}" presName="BalanceSpacing1" presStyleCnt="0"/>
      <dgm:spPr/>
    </dgm:pt>
    <dgm:pt modelId="{89BAB64F-D6EB-4567-9882-DC8967D7375E}" type="pres">
      <dgm:prSet presAssocID="{8CBB7992-905C-42F4-8746-69BEA26B90B0}" presName="Accent1Text" presStyleLbl="node1" presStyleIdx="3" presStyleCnt="4" custAng="0" custScaleX="128059" custScaleY="120260" custLinFactNeighborX="60385" custLinFactNeighborY="-95465"/>
      <dgm:spPr/>
    </dgm:pt>
  </dgm:ptLst>
  <dgm:cxnLst>
    <dgm:cxn modelId="{A9637500-8113-4139-B6A8-6BAFE41800D1}" srcId="{21C34A21-BE60-4433-9F91-3358359A49E6}" destId="{F52476D1-33E2-47C1-9ABA-0934AFF67E12}" srcOrd="1" destOrd="0" parTransId="{33A68317-1822-474E-B85C-97C40E3A4242}" sibTransId="{8CBB7992-905C-42F4-8746-69BEA26B90B0}"/>
    <dgm:cxn modelId="{513ED337-4918-4E6D-A372-627D9D8180DE}" type="presOf" srcId="{5AD7F7B6-1253-426D-A49F-8EA85A557F01}" destId="{3AEAB8EA-83ED-4F25-8BF3-00EAC16D0DBA}" srcOrd="0" destOrd="0" presId="urn:microsoft.com/office/officeart/2008/layout/AlternatingHexagons"/>
    <dgm:cxn modelId="{0F82E44B-930D-4312-8717-826EEAF0CAA5}" srcId="{21C34A21-BE60-4433-9F91-3358359A49E6}" destId="{FD59D1F3-4233-4E84-8B39-B2825FC221C9}" srcOrd="0" destOrd="0" parTransId="{05D9BD5C-4241-40E2-92F0-E2F578252112}" sibTransId="{5AD7F7B6-1253-426D-A49F-8EA85A557F01}"/>
    <dgm:cxn modelId="{AE7D0785-30D7-4CB9-83AD-2B92F438068E}" type="presOf" srcId="{FD59D1F3-4233-4E84-8B39-B2825FC221C9}" destId="{BA9FB834-E276-4A8D-B0AC-80B9C8247533}" srcOrd="0" destOrd="0" presId="urn:microsoft.com/office/officeart/2008/layout/AlternatingHexagons"/>
    <dgm:cxn modelId="{2D99C595-F61B-4140-8B49-04089D17CCB2}" type="presOf" srcId="{8CBB7992-905C-42F4-8746-69BEA26B90B0}" destId="{89BAB64F-D6EB-4567-9882-DC8967D7375E}" srcOrd="0" destOrd="0" presId="urn:microsoft.com/office/officeart/2008/layout/AlternatingHexagons"/>
    <dgm:cxn modelId="{676DCBBB-6DF6-4721-A7CF-FBC32211E1C1}" type="presOf" srcId="{F52476D1-33E2-47C1-9ABA-0934AFF67E12}" destId="{D5A265FB-13AF-4957-8D5C-DEE2D53BA414}" srcOrd="0" destOrd="0" presId="urn:microsoft.com/office/officeart/2008/layout/AlternatingHexagons"/>
    <dgm:cxn modelId="{ED42D3CC-5D97-46FA-B0AD-4D4CAC6C5122}" type="presOf" srcId="{21C34A21-BE60-4433-9F91-3358359A49E6}" destId="{88C71164-48D1-4445-BE17-D0B16D7997D7}" srcOrd="0" destOrd="0" presId="urn:microsoft.com/office/officeart/2008/layout/AlternatingHexagons"/>
    <dgm:cxn modelId="{70EB4162-75D4-4C44-8130-359FB2A01471}" type="presParOf" srcId="{88C71164-48D1-4445-BE17-D0B16D7997D7}" destId="{E4E0AA03-FC8B-4ADB-B211-4B663F5601B8}" srcOrd="0" destOrd="0" presId="urn:microsoft.com/office/officeart/2008/layout/AlternatingHexagons"/>
    <dgm:cxn modelId="{BE684336-6652-4F77-A652-3EF8D662EAD7}" type="presParOf" srcId="{E4E0AA03-FC8B-4ADB-B211-4B663F5601B8}" destId="{BA9FB834-E276-4A8D-B0AC-80B9C8247533}" srcOrd="0" destOrd="0" presId="urn:microsoft.com/office/officeart/2008/layout/AlternatingHexagons"/>
    <dgm:cxn modelId="{B62141C7-1DD1-4EA4-BDF4-5CA9B6DD359A}" type="presParOf" srcId="{E4E0AA03-FC8B-4ADB-B211-4B663F5601B8}" destId="{EB2EC031-45E7-418D-BBAA-17275883FA80}" srcOrd="1" destOrd="0" presId="urn:microsoft.com/office/officeart/2008/layout/AlternatingHexagons"/>
    <dgm:cxn modelId="{E28FFA8B-86F2-4719-93FC-180AE96DFE53}" type="presParOf" srcId="{E4E0AA03-FC8B-4ADB-B211-4B663F5601B8}" destId="{5E64F50A-8F57-41BB-9E1D-C852A0F07631}" srcOrd="2" destOrd="0" presId="urn:microsoft.com/office/officeart/2008/layout/AlternatingHexagons"/>
    <dgm:cxn modelId="{64AEB3AD-19E7-4A18-BE07-286E1DCFC9BD}" type="presParOf" srcId="{E4E0AA03-FC8B-4ADB-B211-4B663F5601B8}" destId="{8E8E41DD-F334-4B73-A9AC-CD8E3F28A679}" srcOrd="3" destOrd="0" presId="urn:microsoft.com/office/officeart/2008/layout/AlternatingHexagons"/>
    <dgm:cxn modelId="{4365191D-0348-4278-86CB-FCEF8AE659E2}" type="presParOf" srcId="{E4E0AA03-FC8B-4ADB-B211-4B663F5601B8}" destId="{3AEAB8EA-83ED-4F25-8BF3-00EAC16D0DBA}" srcOrd="4" destOrd="0" presId="urn:microsoft.com/office/officeart/2008/layout/AlternatingHexagons"/>
    <dgm:cxn modelId="{23D46D51-5DA0-4A64-9B2E-3709658ABC85}" type="presParOf" srcId="{88C71164-48D1-4445-BE17-D0B16D7997D7}" destId="{7BB8CD2B-1654-4295-A9EC-FDBC1EE9EE2D}" srcOrd="1" destOrd="0" presId="urn:microsoft.com/office/officeart/2008/layout/AlternatingHexagons"/>
    <dgm:cxn modelId="{D85B3707-0FCC-436B-AC71-99E47BE9DA4B}" type="presParOf" srcId="{88C71164-48D1-4445-BE17-D0B16D7997D7}" destId="{6BD09AA7-AD3A-4B55-9DE1-22180B6B6ABE}" srcOrd="2" destOrd="0" presId="urn:microsoft.com/office/officeart/2008/layout/AlternatingHexagons"/>
    <dgm:cxn modelId="{E99C061C-B336-4876-B0AF-AA511E0FDA17}" type="presParOf" srcId="{6BD09AA7-AD3A-4B55-9DE1-22180B6B6ABE}" destId="{D5A265FB-13AF-4957-8D5C-DEE2D53BA414}" srcOrd="0" destOrd="0" presId="urn:microsoft.com/office/officeart/2008/layout/AlternatingHexagons"/>
    <dgm:cxn modelId="{827860C0-F571-4A88-AF95-C013C585EE2C}" type="presParOf" srcId="{6BD09AA7-AD3A-4B55-9DE1-22180B6B6ABE}" destId="{86FEAA93-56B7-4542-A2BE-7AE9D127B3CC}" srcOrd="1" destOrd="0" presId="urn:microsoft.com/office/officeart/2008/layout/AlternatingHexagons"/>
    <dgm:cxn modelId="{14C2720D-6F26-4352-B6BD-747247341513}" type="presParOf" srcId="{6BD09AA7-AD3A-4B55-9DE1-22180B6B6ABE}" destId="{A7FE0ECA-BD19-4621-8B73-182355850E95}" srcOrd="2" destOrd="0" presId="urn:microsoft.com/office/officeart/2008/layout/AlternatingHexagons"/>
    <dgm:cxn modelId="{90B1B584-D1C1-447C-A012-1108A249168B}" type="presParOf" srcId="{6BD09AA7-AD3A-4B55-9DE1-22180B6B6ABE}" destId="{2262E277-4F6D-4C1E-9B6E-4A303B906631}" srcOrd="3" destOrd="0" presId="urn:microsoft.com/office/officeart/2008/layout/AlternatingHexagons"/>
    <dgm:cxn modelId="{B6774FA1-BCB4-4B2A-909E-6C538840431B}" type="presParOf" srcId="{6BD09AA7-AD3A-4B55-9DE1-22180B6B6ABE}" destId="{89BAB64F-D6EB-4567-9882-DC8967D7375E}" srcOrd="4" destOrd="0" presId="urn:microsoft.com/office/officeart/2008/layout/AlternatingHexagons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0F8918-611C-4CFF-BC62-38FF1F51B00A}">
      <dsp:nvSpPr>
        <dsp:cNvPr id="0" name=""/>
        <dsp:cNvSpPr/>
      </dsp:nvSpPr>
      <dsp:spPr>
        <a:xfrm rot="5400000">
          <a:off x="6360893" y="329312"/>
          <a:ext cx="3234711" cy="2814199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4500" kern="1200" dirty="0"/>
        </a:p>
      </dsp:txBody>
      <dsp:txXfrm rot="-5400000">
        <a:off x="7009695" y="623132"/>
        <a:ext cx="1937107" cy="2226559"/>
      </dsp:txXfrm>
    </dsp:sp>
    <dsp:sp modelId="{1311EB67-CCCA-403E-8708-3A700D7640F0}">
      <dsp:nvSpPr>
        <dsp:cNvPr id="0" name=""/>
        <dsp:cNvSpPr/>
      </dsp:nvSpPr>
      <dsp:spPr>
        <a:xfrm>
          <a:off x="9740599" y="646993"/>
          <a:ext cx="3609938" cy="19408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 dirty="0"/>
        </a:p>
      </dsp:txBody>
      <dsp:txXfrm>
        <a:off x="9740599" y="646993"/>
        <a:ext cx="3609938" cy="1940827"/>
      </dsp:txXfrm>
    </dsp:sp>
    <dsp:sp modelId="{A6DE90D1-AA10-4704-B829-B2B6B6F44EFD}">
      <dsp:nvSpPr>
        <dsp:cNvPr id="0" name=""/>
        <dsp:cNvSpPr/>
      </dsp:nvSpPr>
      <dsp:spPr>
        <a:xfrm rot="5400000">
          <a:off x="3438150" y="339954"/>
          <a:ext cx="3234711" cy="2814199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 dirty="0"/>
        </a:p>
      </dsp:txBody>
      <dsp:txXfrm rot="-5400000">
        <a:off x="4086952" y="633774"/>
        <a:ext cx="1937107" cy="2226559"/>
      </dsp:txXfrm>
    </dsp:sp>
    <dsp:sp modelId="{57D3B676-B52F-4440-8315-EB4C75CBD073}">
      <dsp:nvSpPr>
        <dsp:cNvPr id="0" name=""/>
        <dsp:cNvSpPr/>
      </dsp:nvSpPr>
      <dsp:spPr>
        <a:xfrm rot="5400000">
          <a:off x="7891680" y="3035472"/>
          <a:ext cx="3234711" cy="2814199"/>
        </a:xfrm>
        <a:prstGeom prst="hexagon">
          <a:avLst>
            <a:gd name="adj" fmla="val 25000"/>
            <a:gd name="vf" fmla="val 115470"/>
          </a:avLst>
        </a:prstGeom>
        <a:noFill/>
        <a:ln w="190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4500" kern="1200" dirty="0"/>
        </a:p>
      </dsp:txBody>
      <dsp:txXfrm rot="-5400000">
        <a:off x="8540482" y="3329292"/>
        <a:ext cx="1937107" cy="2226559"/>
      </dsp:txXfrm>
    </dsp:sp>
    <dsp:sp modelId="{77526335-8DC5-49F6-B561-D6BA7A77F4FD}">
      <dsp:nvSpPr>
        <dsp:cNvPr id="0" name=""/>
        <dsp:cNvSpPr/>
      </dsp:nvSpPr>
      <dsp:spPr>
        <a:xfrm>
          <a:off x="1705575" y="3392616"/>
          <a:ext cx="3493488" cy="19408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B269F8-2EBF-4176-9162-2156BB750F80}">
      <dsp:nvSpPr>
        <dsp:cNvPr id="0" name=""/>
        <dsp:cNvSpPr/>
      </dsp:nvSpPr>
      <dsp:spPr>
        <a:xfrm rot="5400000">
          <a:off x="9298780" y="328212"/>
          <a:ext cx="3234711" cy="2814199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 dirty="0"/>
        </a:p>
      </dsp:txBody>
      <dsp:txXfrm rot="-5400000">
        <a:off x="9947582" y="622032"/>
        <a:ext cx="1937107" cy="2226559"/>
      </dsp:txXfrm>
    </dsp:sp>
    <dsp:sp modelId="{DDE72C99-25CE-482D-8125-7D8FB1462DA8}">
      <dsp:nvSpPr>
        <dsp:cNvPr id="0" name=""/>
        <dsp:cNvSpPr/>
      </dsp:nvSpPr>
      <dsp:spPr>
        <a:xfrm rot="5400000">
          <a:off x="10849533" y="3035456"/>
          <a:ext cx="3278348" cy="2814199"/>
        </a:xfrm>
        <a:prstGeom prst="hexagon">
          <a:avLst>
            <a:gd name="adj" fmla="val 25000"/>
            <a:gd name="vf" fmla="val 115470"/>
          </a:avLst>
        </a:prstGeom>
        <a:noFill/>
        <a:ln w="190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4500" kern="1200" dirty="0"/>
        </a:p>
      </dsp:txBody>
      <dsp:txXfrm rot="-5400000">
        <a:off x="11517437" y="3311094"/>
        <a:ext cx="1942539" cy="2262924"/>
      </dsp:txXfrm>
    </dsp:sp>
    <dsp:sp modelId="{9D01F3E4-6FE2-4961-A461-76C15F50520C}">
      <dsp:nvSpPr>
        <dsp:cNvPr id="0" name=""/>
        <dsp:cNvSpPr/>
      </dsp:nvSpPr>
      <dsp:spPr>
        <a:xfrm>
          <a:off x="9740599" y="6160058"/>
          <a:ext cx="3609938" cy="19408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DBAD13-57E5-41B9-A0FF-85AF7736D54E}">
      <dsp:nvSpPr>
        <dsp:cNvPr id="0" name=""/>
        <dsp:cNvSpPr/>
      </dsp:nvSpPr>
      <dsp:spPr>
        <a:xfrm rot="5400000">
          <a:off x="12031657" y="210256"/>
          <a:ext cx="3234711" cy="2814199"/>
        </a:xfrm>
        <a:prstGeom prst="hexagon">
          <a:avLst>
            <a:gd name="adj" fmla="val 25000"/>
            <a:gd name="vf" fmla="val 115470"/>
          </a:avLst>
        </a:prstGeom>
        <a:noFill/>
        <a:ln w="19050" cap="flat" cmpd="sng" algn="ctr">
          <a:noFill/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 dirty="0"/>
        </a:p>
      </dsp:txBody>
      <dsp:txXfrm rot="-5400000">
        <a:off x="12680459" y="504076"/>
        <a:ext cx="1937107" cy="222655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BF1BB8-2C5C-465A-9EC8-1CF77836CD2A}">
      <dsp:nvSpPr>
        <dsp:cNvPr id="0" name=""/>
        <dsp:cNvSpPr/>
      </dsp:nvSpPr>
      <dsp:spPr>
        <a:xfrm rot="5751906">
          <a:off x="3574462" y="141116"/>
          <a:ext cx="2162458" cy="1881339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000" kern="1200" dirty="0"/>
        </a:p>
      </dsp:txBody>
      <dsp:txXfrm rot="-5400000">
        <a:off x="4008196" y="337540"/>
        <a:ext cx="1294989" cy="1488492"/>
      </dsp:txXfrm>
    </dsp:sp>
    <dsp:sp modelId="{D0290E7A-D95B-42C5-AF03-18E7EB718F86}">
      <dsp:nvSpPr>
        <dsp:cNvPr id="0" name=""/>
        <dsp:cNvSpPr/>
      </dsp:nvSpPr>
      <dsp:spPr>
        <a:xfrm>
          <a:off x="5661539" y="433048"/>
          <a:ext cx="2413304" cy="12974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F628D0-D60E-40EA-AF1E-7D44A7383DD7}">
      <dsp:nvSpPr>
        <dsp:cNvPr id="0" name=""/>
        <dsp:cNvSpPr/>
      </dsp:nvSpPr>
      <dsp:spPr>
        <a:xfrm rot="5101882">
          <a:off x="1250970" y="287904"/>
          <a:ext cx="2162458" cy="1881339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 dirty="0"/>
        </a:p>
      </dsp:txBody>
      <dsp:txXfrm rot="-5400000">
        <a:off x="1684704" y="484328"/>
        <a:ext cx="1294989" cy="1488492"/>
      </dsp:txXfrm>
    </dsp:sp>
    <dsp:sp modelId="{37941B90-F079-438C-A43F-AD44468CA9CE}">
      <dsp:nvSpPr>
        <dsp:cNvPr id="0" name=""/>
        <dsp:cNvSpPr/>
      </dsp:nvSpPr>
      <dsp:spPr>
        <a:xfrm rot="5142790">
          <a:off x="2562736" y="1976611"/>
          <a:ext cx="2162458" cy="1881339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000" kern="1200" dirty="0"/>
        </a:p>
      </dsp:txBody>
      <dsp:txXfrm rot="-5400000">
        <a:off x="2996470" y="2173035"/>
        <a:ext cx="1294989" cy="1488492"/>
      </dsp:txXfrm>
    </dsp:sp>
    <dsp:sp modelId="{A91B2812-FF38-438F-95EA-AD986DF82224}">
      <dsp:nvSpPr>
        <dsp:cNvPr id="0" name=""/>
        <dsp:cNvSpPr/>
      </dsp:nvSpPr>
      <dsp:spPr>
        <a:xfrm>
          <a:off x="289991" y="2268543"/>
          <a:ext cx="2335455" cy="12974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A7D31B-E832-441D-908E-CA94285688AF}">
      <dsp:nvSpPr>
        <dsp:cNvPr id="0" name=""/>
        <dsp:cNvSpPr/>
      </dsp:nvSpPr>
      <dsp:spPr>
        <a:xfrm rot="5952787">
          <a:off x="4594582" y="1976611"/>
          <a:ext cx="2162458" cy="1881339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 dirty="0"/>
        </a:p>
      </dsp:txBody>
      <dsp:txXfrm rot="-5400000">
        <a:off x="5028316" y="2173035"/>
        <a:ext cx="1294989" cy="1488492"/>
      </dsp:txXfrm>
    </dsp:sp>
    <dsp:sp modelId="{28435333-EEE9-4E02-96EE-5F1A7364BA04}">
      <dsp:nvSpPr>
        <dsp:cNvPr id="0" name=""/>
        <dsp:cNvSpPr/>
      </dsp:nvSpPr>
      <dsp:spPr>
        <a:xfrm rot="6238797">
          <a:off x="3582551" y="3812107"/>
          <a:ext cx="2162458" cy="1881339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000" kern="1200" dirty="0"/>
        </a:p>
      </dsp:txBody>
      <dsp:txXfrm rot="-5400000">
        <a:off x="4016285" y="4008531"/>
        <a:ext cx="1294989" cy="1488492"/>
      </dsp:txXfrm>
    </dsp:sp>
    <dsp:sp modelId="{1D7A5804-DF71-4AF3-8796-654338A6CB41}">
      <dsp:nvSpPr>
        <dsp:cNvPr id="0" name=""/>
        <dsp:cNvSpPr/>
      </dsp:nvSpPr>
      <dsp:spPr>
        <a:xfrm>
          <a:off x="5661539" y="4104038"/>
          <a:ext cx="2413304" cy="12974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85AA36-1350-44BD-924F-BC8F5CD825C4}">
      <dsp:nvSpPr>
        <dsp:cNvPr id="0" name=""/>
        <dsp:cNvSpPr/>
      </dsp:nvSpPr>
      <dsp:spPr>
        <a:xfrm rot="4646805">
          <a:off x="1477916" y="3918089"/>
          <a:ext cx="2162458" cy="1881339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 dirty="0"/>
        </a:p>
      </dsp:txBody>
      <dsp:txXfrm rot="-5400000">
        <a:off x="1911650" y="4114513"/>
        <a:ext cx="1294989" cy="148849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9FB834-E276-4A8D-B0AC-80B9C8247533}">
      <dsp:nvSpPr>
        <dsp:cNvPr id="0" name=""/>
        <dsp:cNvSpPr/>
      </dsp:nvSpPr>
      <dsp:spPr>
        <a:xfrm rot="4321465">
          <a:off x="3114567" y="568778"/>
          <a:ext cx="2762586" cy="2575166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4000" kern="1200" dirty="0"/>
        </a:p>
      </dsp:txBody>
      <dsp:txXfrm rot="-5400000">
        <a:off x="3622913" y="919881"/>
        <a:ext cx="1745894" cy="1872960"/>
      </dsp:txXfrm>
    </dsp:sp>
    <dsp:sp modelId="{EB2EC031-45E7-418D-BBAA-17275883FA80}">
      <dsp:nvSpPr>
        <dsp:cNvPr id="0" name=""/>
        <dsp:cNvSpPr/>
      </dsp:nvSpPr>
      <dsp:spPr>
        <a:xfrm>
          <a:off x="6029739" y="1043706"/>
          <a:ext cx="2709013" cy="14564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EAB8EA-83ED-4F25-8BF3-00EAC16D0DBA}">
      <dsp:nvSpPr>
        <dsp:cNvPr id="0" name=""/>
        <dsp:cNvSpPr/>
      </dsp:nvSpPr>
      <dsp:spPr>
        <a:xfrm rot="3903625">
          <a:off x="1872390" y="3298304"/>
          <a:ext cx="2427431" cy="2111865"/>
        </a:xfrm>
        <a:prstGeom prst="hexagon">
          <a:avLst>
            <a:gd name="adj" fmla="val 25000"/>
            <a:gd name="vf" fmla="val 115470"/>
          </a:avLst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 dirty="0"/>
        </a:p>
      </dsp:txBody>
      <dsp:txXfrm rot="-5400000">
        <a:off x="2359272" y="3518796"/>
        <a:ext cx="1453667" cy="1670881"/>
      </dsp:txXfrm>
    </dsp:sp>
    <dsp:sp modelId="{D5A265FB-13AF-4957-8D5C-DEE2D53BA414}">
      <dsp:nvSpPr>
        <dsp:cNvPr id="0" name=""/>
        <dsp:cNvSpPr/>
      </dsp:nvSpPr>
      <dsp:spPr>
        <a:xfrm rot="5400000">
          <a:off x="4578832" y="2662936"/>
          <a:ext cx="2427431" cy="2111865"/>
        </a:xfrm>
        <a:prstGeom prst="hexagon">
          <a:avLst>
            <a:gd name="adj" fmla="val 25000"/>
            <a:gd name="vf" fmla="val 115470"/>
          </a:avLst>
        </a:prstGeom>
        <a:solidFill>
          <a:schemeClr val="bg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300" kern="1200" dirty="0"/>
        </a:p>
      </dsp:txBody>
      <dsp:txXfrm rot="-5400000">
        <a:off x="5065714" y="2883428"/>
        <a:ext cx="1453667" cy="1670881"/>
      </dsp:txXfrm>
    </dsp:sp>
    <dsp:sp modelId="{86FEAA93-56B7-4542-A2BE-7AE9D127B3CC}">
      <dsp:nvSpPr>
        <dsp:cNvPr id="0" name=""/>
        <dsp:cNvSpPr/>
      </dsp:nvSpPr>
      <dsp:spPr>
        <a:xfrm>
          <a:off x="0" y="3517586"/>
          <a:ext cx="2621625" cy="14564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BAB64F-D6EB-4567-9882-DC8967D7375E}">
      <dsp:nvSpPr>
        <dsp:cNvPr id="0" name=""/>
        <dsp:cNvSpPr/>
      </dsp:nvSpPr>
      <dsp:spPr>
        <a:xfrm rot="5400000">
          <a:off x="5861395" y="576251"/>
          <a:ext cx="2919228" cy="2704433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 dirty="0"/>
        </a:p>
      </dsp:txBody>
      <dsp:txXfrm rot="-5400000">
        <a:off x="6402948" y="937492"/>
        <a:ext cx="1836121" cy="19819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BF8A29-CE13-4378-B793-CEC71FF33022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F4DC3A-F3A1-474A-B970-627D0FF61C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29150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9888A3E-F8BC-4965-88AF-129C28D28B94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>
            <a:extLst>
              <a:ext uri="{FF2B5EF4-FFF2-40B4-BE49-F238E27FC236}">
                <a16:creationId xmlns:a16="http://schemas.microsoft.com/office/drawing/2014/main" id="{533E12F8-9A0C-402B-B0B9-9C2B13C4CB3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>
            <a:extLst>
              <a:ext uri="{FF2B5EF4-FFF2-40B4-BE49-F238E27FC236}">
                <a16:creationId xmlns:a16="http://schemas.microsoft.com/office/drawing/2014/main" id="{F3EDD9CA-9E80-4D13-82BD-0190CB92CB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7172" name="Номер слайда 3">
            <a:extLst>
              <a:ext uri="{FF2B5EF4-FFF2-40B4-BE49-F238E27FC236}">
                <a16:creationId xmlns:a16="http://schemas.microsoft.com/office/drawing/2014/main" id="{60421697-E859-4E40-AABE-D99E9E2AF6A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4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5C352B-0862-435A-9A59-765DC385E6C1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ヒラギノ角ゴ Pro W3" pitchFamily="4" charset="-128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3DBEAE8-D03D-4C7F-AE3E-76B0209F8C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2350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.bin"/><Relationship Id="rId4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6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4EF08F-0E15-B4F5-E94F-E3A92CE705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E3AEE2C-BDCE-93E5-98FD-E94D4D5D41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91CB828-51EC-3329-E356-839064390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05635-B2C3-4236-AC76-06FE668FB3B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6D6FEDD-8D75-C0FB-526D-F34345F603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1FB1679-C4A8-4FCD-98B8-EC83B7AA7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C8B29-26D0-4988-B71C-0E80FBF5C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626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F1DDB3-B917-AE60-8AD3-5164B76C40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09462F0-8063-2877-8E53-71EB359A98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798550F-F41D-26D0-0B89-9E9684046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05635-B2C3-4236-AC76-06FE668FB3B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440A51B-3D81-C24D-2CFB-0721C34CF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DFB4EAD-7B56-0717-5C92-5FD1E24A2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C8B29-26D0-4988-B71C-0E80FBF5C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645746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D1CE02-DC45-486E-9D6B-43245A70620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33281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7083A5-5003-476D-91CF-5D67E5983E9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06295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810B88-B430-401D-BFE4-D36ACC79444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33625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D023FD-5734-4CD9-B4E7-E9BABB70584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97809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FCF9B4-D82E-46B7-87E6-25F70B68F2D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72778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8C9C40-8DBD-438F-94C3-1EF0ADF6E2B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63105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AB9DE4-D0F9-4C8D-8A27-EEBE3BBEF10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92928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757635-3B82-4CBF-85BD-13A7566FBDA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61675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44B0E2-8EF0-469D-A599-A409A8B0AC5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711102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7757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2414D3A-76A9-A91B-618D-662399D5A1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25BA8FF-BAC4-21DF-FE91-14490F808E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11EFEAD-B37B-9C1B-7113-C434DAF455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05635-B2C3-4236-AC76-06FE668FB3B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EDE238A-8C38-6A1E-9A93-5D680CBD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41891BD-23B8-0FCA-76F8-4272292CDD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C8B29-26D0-4988-B71C-0E80FBF5C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946468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97004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259073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97359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50164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98963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78761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8039794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897906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67336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459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672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6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8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304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2232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713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22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0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42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2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82843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28555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74265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19976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65686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7975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17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17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78559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52" y="1535117"/>
            <a:ext cx="5386919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7" indent="0">
              <a:buNone/>
              <a:defRPr sz="2000" b="1"/>
            </a:lvl2pPr>
            <a:lvl3pPr marL="914218" indent="0">
              <a:buNone/>
              <a:defRPr sz="1900" b="1"/>
            </a:lvl3pPr>
            <a:lvl4pPr marL="1371328" indent="0">
              <a:buNone/>
              <a:defRPr sz="1600" b="1"/>
            </a:lvl4pPr>
            <a:lvl5pPr marL="1828437" indent="0">
              <a:buNone/>
              <a:defRPr sz="1600" b="1"/>
            </a:lvl5pPr>
            <a:lvl6pPr marL="2285550" indent="0">
              <a:buNone/>
              <a:defRPr sz="1600" b="1"/>
            </a:lvl6pPr>
            <a:lvl7pPr marL="2742654" indent="0">
              <a:buNone/>
              <a:defRPr sz="1600" b="1"/>
            </a:lvl7pPr>
            <a:lvl8pPr marL="3199760" indent="0">
              <a:buNone/>
              <a:defRPr sz="1600" b="1"/>
            </a:lvl8pPr>
            <a:lvl9pPr marL="3656867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52" y="2174879"/>
            <a:ext cx="538691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533" y="1535117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7" indent="0">
              <a:buNone/>
              <a:defRPr sz="2000" b="1"/>
            </a:lvl2pPr>
            <a:lvl3pPr marL="914218" indent="0">
              <a:buNone/>
              <a:defRPr sz="1900" b="1"/>
            </a:lvl3pPr>
            <a:lvl4pPr marL="1371328" indent="0">
              <a:buNone/>
              <a:defRPr sz="1600" b="1"/>
            </a:lvl4pPr>
            <a:lvl5pPr marL="1828437" indent="0">
              <a:buNone/>
              <a:defRPr sz="1600" b="1"/>
            </a:lvl5pPr>
            <a:lvl6pPr marL="2285550" indent="0">
              <a:buNone/>
              <a:defRPr sz="1600" b="1"/>
            </a:lvl6pPr>
            <a:lvl7pPr marL="2742654" indent="0">
              <a:buNone/>
              <a:defRPr sz="1600" b="1"/>
            </a:lvl7pPr>
            <a:lvl8pPr marL="3199760" indent="0">
              <a:buNone/>
              <a:defRPr sz="1600" b="1"/>
            </a:lvl8pPr>
            <a:lvl9pPr marL="3656867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533" y="2174879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2580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6364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4578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7" y="273115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5" y="273296"/>
            <a:ext cx="681566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7" y="1435123"/>
            <a:ext cx="4011084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57107" indent="0">
              <a:buNone/>
              <a:defRPr sz="1200"/>
            </a:lvl2pPr>
            <a:lvl3pPr marL="914218" indent="0">
              <a:buNone/>
              <a:defRPr sz="1100"/>
            </a:lvl3pPr>
            <a:lvl4pPr marL="1371328" indent="0">
              <a:buNone/>
              <a:defRPr sz="900"/>
            </a:lvl4pPr>
            <a:lvl5pPr marL="1828437" indent="0">
              <a:buNone/>
              <a:defRPr sz="900"/>
            </a:lvl5pPr>
            <a:lvl6pPr marL="2285550" indent="0">
              <a:buNone/>
              <a:defRPr sz="900"/>
            </a:lvl6pPr>
            <a:lvl7pPr marL="2742654" indent="0">
              <a:buNone/>
              <a:defRPr sz="900"/>
            </a:lvl7pPr>
            <a:lvl8pPr marL="3199760" indent="0">
              <a:buNone/>
              <a:defRPr sz="900"/>
            </a:lvl8pPr>
            <a:lvl9pPr marL="3656867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681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49FBA5-6DAF-33D1-96CA-6AE59FECDA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04D6A4-3590-2AE9-5A34-C990F6FC0D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48AEACA-4FA7-BC47-CC00-CCD22F57A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05635-B2C3-4236-AC76-06FE668FB3B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08C19A2-35B0-54FB-8E19-F61F93CE4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793CB46-0EC9-4F3D-AB27-6B696DA5B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C8B29-26D0-4988-B71C-0E80FBF5C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41097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9" y="4800671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9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07" indent="0">
              <a:buNone/>
              <a:defRPr sz="2800"/>
            </a:lvl2pPr>
            <a:lvl3pPr marL="914218" indent="0">
              <a:buNone/>
              <a:defRPr sz="2400"/>
            </a:lvl3pPr>
            <a:lvl4pPr marL="1371328" indent="0">
              <a:buNone/>
              <a:defRPr sz="2000"/>
            </a:lvl4pPr>
            <a:lvl5pPr marL="1828437" indent="0">
              <a:buNone/>
              <a:defRPr sz="2000"/>
            </a:lvl5pPr>
            <a:lvl6pPr marL="2285550" indent="0">
              <a:buNone/>
              <a:defRPr sz="2000"/>
            </a:lvl6pPr>
            <a:lvl7pPr marL="2742654" indent="0">
              <a:buNone/>
              <a:defRPr sz="2000"/>
            </a:lvl7pPr>
            <a:lvl8pPr marL="3199760" indent="0">
              <a:buNone/>
              <a:defRPr sz="2000"/>
            </a:lvl8pPr>
            <a:lvl9pPr marL="3656867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9" y="5367417"/>
            <a:ext cx="7315200" cy="804863"/>
          </a:xfrm>
        </p:spPr>
        <p:txBody>
          <a:bodyPr/>
          <a:lstStyle>
            <a:lvl1pPr marL="0" indent="0">
              <a:buNone/>
              <a:defRPr sz="1500"/>
            </a:lvl1pPr>
            <a:lvl2pPr marL="457107" indent="0">
              <a:buNone/>
              <a:defRPr sz="1200"/>
            </a:lvl2pPr>
            <a:lvl3pPr marL="914218" indent="0">
              <a:buNone/>
              <a:defRPr sz="1100"/>
            </a:lvl3pPr>
            <a:lvl4pPr marL="1371328" indent="0">
              <a:buNone/>
              <a:defRPr sz="900"/>
            </a:lvl4pPr>
            <a:lvl5pPr marL="1828437" indent="0">
              <a:buNone/>
              <a:defRPr sz="900"/>
            </a:lvl5pPr>
            <a:lvl6pPr marL="2285550" indent="0">
              <a:buNone/>
              <a:defRPr sz="900"/>
            </a:lvl6pPr>
            <a:lvl7pPr marL="2742654" indent="0">
              <a:buNone/>
              <a:defRPr sz="900"/>
            </a:lvl7pPr>
            <a:lvl8pPr marL="3199760" indent="0">
              <a:buNone/>
              <a:defRPr sz="900"/>
            </a:lvl8pPr>
            <a:lvl9pPr marL="3656867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8543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3698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874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874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136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866"/>
            <a:ext cx="109728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6C1278-7CAF-42D8-BDEA-5B04F90C6855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1920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60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FA32C91-C988-5625-77C9-16C0596DC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443E71A-1E10-6C51-2FA3-6532F8C25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6622A4B-340E-D599-4D2E-F38050A20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79B952-7468-4AEA-8058-BDD2CDC2C5F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582854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16BCC8D-D0C8-0798-1656-8D6A18F4C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EB4DF00-D37E-ADF0-47A3-A9720A0C7A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5F299EF-4595-42B5-0200-08E25CC4D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ED6B4A-387B-4704-9BD4-E9B7EC27C3E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617228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708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EE763B9-B0AF-31DD-5160-BF7366C3F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3910692-7EC7-32E5-29D9-DB92AB6FFE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1916D90-5651-B4F7-7763-3F7770F69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BD2454-5F0D-4DDF-AB90-C7B0AB40C34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564014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20033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20033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4D7F5D4C-6CF6-E12A-4984-C9AA73891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328A3BD1-21BF-4947-9309-7230FF05F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86B68BA2-BB60-C616-A2CC-4A0B96761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A9BB64-069D-4A95-9DF4-714622FE8E4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6353903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7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489" y="1535117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48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>
            <a:extLst>
              <a:ext uri="{FF2B5EF4-FFF2-40B4-BE49-F238E27FC236}">
                <a16:creationId xmlns:a16="http://schemas.microsoft.com/office/drawing/2014/main" id="{83BEF6B6-06A0-2A84-7121-70530BBD0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:a16="http://schemas.microsoft.com/office/drawing/2014/main" id="{E4DBB717-1F86-3BE5-0902-9131A90D1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id="{027D0065-8C46-E107-DCF5-331AF195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A9D057-CE0A-4D02-9F50-FEC3628186A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346358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>
            <a:extLst>
              <a:ext uri="{FF2B5EF4-FFF2-40B4-BE49-F238E27FC236}">
                <a16:creationId xmlns:a16="http://schemas.microsoft.com/office/drawing/2014/main" id="{A7274591-4172-A40B-66E3-9DFB5537C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id="{168749CB-38B1-3FD3-D66D-1DBA93DF1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AFFB2AE3-36DF-0B25-B4A1-70FF1746D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E0552D-2801-470F-96F8-E624DA93CB7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57356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947129-BC90-8DB9-9686-9C8DAEEDA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7C10FE4-7B8D-91A5-9570-FB3C820CBA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D230040-530D-31D7-BDD4-271A68D90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05635-B2C3-4236-AC76-06FE668FB3B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FA58CAC-C6EB-8BA4-9BFD-EF57F2F48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B978E51-3D61-8E97-0BE6-627011905E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C8B29-26D0-4988-B71C-0E80FBF5C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16597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>
                <a16:creationId xmlns:a16="http://schemas.microsoft.com/office/drawing/2014/main" id="{BC39B871-F70C-2FA2-55D9-283A2B52D9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>
            <a:extLst>
              <a:ext uri="{FF2B5EF4-FFF2-40B4-BE49-F238E27FC236}">
                <a16:creationId xmlns:a16="http://schemas.microsoft.com/office/drawing/2014/main" id="{C8F1CF3B-04E2-A481-F24A-5F028C358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id="{76960460-3B23-4667-3AD4-90018015C0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0BAAC3-478D-4A59-9BD8-1C7337775F9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679741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22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23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484B9806-DAF9-5349-67EC-17040C0BFF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747623DD-5B0F-90B2-A40D-5000DA22CB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1F9754B0-2CFD-FD68-2A98-71DA2D8A6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69AFAA-59BE-4952-A6AF-13A1578C5B3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465243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78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51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63F02503-CFD1-B270-8932-E7692B290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6C3F7BD1-3D53-0DD9-F941-8DF728C37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6F9CBCBF-5446-32A9-FD37-21E1B9B93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F68CBE-E13B-4EF0-AC08-52F4D3A0AC8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4436284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E9ED048-51A5-96D1-0D7C-2D31758F6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F9E4AC9-AEF2-55F7-0565-2E263CB320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E7C3B30-6A00-E9D1-1CC5-A759B9E81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6454FD-26E3-452A-A419-54118CB6B31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71952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06555"/>
            <a:ext cx="2743200" cy="438785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06555"/>
            <a:ext cx="8026400" cy="43878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99AD28-6E9A-7F1B-A54B-0408C0AA7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769BC39-6CBC-DE03-9C60-045E4B2D8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87F3321-9E30-F30E-17DA-F0C5A16C3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F95034-2888-4935-BA76-7A2EABEF17D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4802336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ree desig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6">
            <a:extLst>
              <a:ext uri="{FF2B5EF4-FFF2-40B4-BE49-F238E27FC236}">
                <a16:creationId xmlns:a16="http://schemas.microsoft.com/office/drawing/2014/main" id="{D4267865-CACC-FBC6-D5AD-3193385EFF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02580"/>
            <a:ext cx="12192000" cy="372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7">
            <a:extLst>
              <a:ext uri="{FF2B5EF4-FFF2-40B4-BE49-F238E27FC236}">
                <a16:creationId xmlns:a16="http://schemas.microsoft.com/office/drawing/2014/main" id="{D3DBACB0-39FC-44B6-7D8A-9CB82D97D8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220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575736" y="368301"/>
            <a:ext cx="11040533" cy="900112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4267" kern="1200" dirty="0" smtClean="0">
                <a:solidFill>
                  <a:srgbClr val="228FCE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E01998-8ECE-3364-C3F3-AE370A0465E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5733" y="6593598"/>
            <a:ext cx="2743200" cy="169333"/>
          </a:xfrm>
        </p:spPr>
        <p:txBody>
          <a:bodyPr lIns="0" tIns="0" rIns="0" bIns="0"/>
          <a:lstStyle>
            <a:lvl1pPr>
              <a:defRPr>
                <a:solidFill>
                  <a:srgbClr val="EFEFE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FE11BD-DD2A-43B2-8DBE-2BCB10C625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05203" y="6593598"/>
            <a:ext cx="5194300" cy="169333"/>
          </a:xfrm>
        </p:spPr>
        <p:txBody>
          <a:bodyPr lIns="0" tIns="0" rIns="0" bIns="0"/>
          <a:lstStyle>
            <a:lvl1pPr>
              <a:defRPr>
                <a:solidFill>
                  <a:srgbClr val="EFEFE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62615B-0999-55F1-F2E0-4222D4735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73067" y="6593598"/>
            <a:ext cx="2743200" cy="169333"/>
          </a:xfrm>
        </p:spPr>
        <p:txBody>
          <a:bodyPr lIns="0" tIns="0" rIns="0" bIns="0"/>
          <a:lstStyle>
            <a:lvl1pPr>
              <a:defRPr>
                <a:solidFill>
                  <a:srgbClr val="EFEFEF"/>
                </a:solidFill>
              </a:defRPr>
            </a:lvl1pPr>
          </a:lstStyle>
          <a:p>
            <a:fld id="{116DD08E-46B9-4AF9-BFAD-B7FDC94756D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9274712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. Title and Content - 1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3" hidden="1">
            <a:extLst>
              <a:ext uri="{FF2B5EF4-FFF2-40B4-BE49-F238E27FC236}">
                <a16:creationId xmlns:a16="http://schemas.microsoft.com/office/drawing/2014/main" id="{EAEC8086-0DDC-4163-4736-6F53196DA03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2117" y="2117"/>
          <a:ext cx="0" cy="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think-cell Slide" r:id="rId5" imgW="360" imgH="360" progId="">
                  <p:embed/>
                </p:oleObj>
              </mc:Choice>
              <mc:Fallback>
                <p:oleObj name="think-cell Slide" r:id="rId5" imgW="360" imgH="360" progId="">
                  <p:embed/>
                  <p:pic>
                    <p:nvPicPr>
                      <p:cNvPr id="2" name="Object 3" hidden="1">
                        <a:extLst>
                          <a:ext uri="{FF2B5EF4-FFF2-40B4-BE49-F238E27FC236}">
                            <a16:creationId xmlns:a16="http://schemas.microsoft.com/office/drawing/2014/main" id="{EAEC8086-0DDC-4163-4736-6F53196DA03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7" y="2117"/>
                        <a:ext cx="0" cy="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1" hidden="1">
            <a:extLst>
              <a:ext uri="{FF2B5EF4-FFF2-40B4-BE49-F238E27FC236}">
                <a16:creationId xmlns:a16="http://schemas.microsoft.com/office/drawing/2014/main" id="{F20FF3D4-4829-2707-39E1-892080768DC0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121" y="181"/>
            <a:ext cx="158751" cy="1587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 eaLnBrk="1" hangingPunct="1">
              <a:defRPr/>
            </a:pPr>
            <a:endParaRPr lang="en-US" sz="2400" b="1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83694" y="167627"/>
            <a:ext cx="11073049" cy="1091319"/>
          </a:xfrm>
          <a:prstGeom prst="rect">
            <a:avLst/>
          </a:prstGeom>
          <a:noFill/>
          <a:ln>
            <a:noFill/>
          </a:ln>
        </p:spPr>
        <p:txBody>
          <a:bodyPr lIns="52702" tIns="26350" rIns="52702" bIns="26350" anchor="t">
            <a:noAutofit/>
          </a:bodyPr>
          <a:lstStyle>
            <a:lvl1pPr>
              <a:defRPr lang="en-US" sz="1733" b="1" dirty="0">
                <a:solidFill>
                  <a:srgbClr val="343434"/>
                </a:solidFill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08005" y="1620012"/>
            <a:ext cx="11079163" cy="169631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B20CEC4C-0B1C-EEDF-1D32-81C7044F2FD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179984" y="6633813"/>
            <a:ext cx="2743200" cy="186267"/>
          </a:xfrm>
        </p:spPr>
        <p:txBody>
          <a:bodyPr tIns="0" rIns="0"/>
          <a:lstStyle>
            <a:lvl1pPr>
              <a:defRPr sz="933">
                <a:solidFill>
                  <a:srgbClr val="ADAFBB"/>
                </a:solidFill>
              </a:defRPr>
            </a:lvl1pPr>
          </a:lstStyle>
          <a:p>
            <a:fld id="{07406061-7AEA-4825-98FD-6D5A58824C2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79512263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729;p14">
            <a:extLst>
              <a:ext uri="{FF2B5EF4-FFF2-40B4-BE49-F238E27FC236}">
                <a16:creationId xmlns:a16="http://schemas.microsoft.com/office/drawing/2014/main" id="{0B78D1D5-7B14-DBB6-803D-8CB7E95BA5BB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399990" flipH="1">
            <a:off x="10273253" y="-796925"/>
            <a:ext cx="4396317" cy="303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oogle Shape;730;p14">
            <a:extLst>
              <a:ext uri="{FF2B5EF4-FFF2-40B4-BE49-F238E27FC236}">
                <a16:creationId xmlns:a16="http://schemas.microsoft.com/office/drawing/2014/main" id="{460D7DE4-8978-25D5-5850-4EEFE68CB361}"/>
              </a:ext>
            </a:extLst>
          </p:cNvPr>
          <p:cNvGrpSpPr>
            <a:grpSpLocks/>
          </p:cNvGrpSpPr>
          <p:nvPr/>
        </p:nvGrpSpPr>
        <p:grpSpPr bwMode="auto">
          <a:xfrm rot="20612232">
            <a:off x="10335684" y="-355600"/>
            <a:ext cx="1792816" cy="2660651"/>
            <a:chOff x="272875" y="1527563"/>
            <a:chExt cx="255950" cy="455000"/>
          </a:xfrm>
        </p:grpSpPr>
        <p:sp>
          <p:nvSpPr>
            <p:cNvPr id="4" name="Google Shape;731;p14">
              <a:extLst>
                <a:ext uri="{FF2B5EF4-FFF2-40B4-BE49-F238E27FC236}">
                  <a16:creationId xmlns:a16="http://schemas.microsoft.com/office/drawing/2014/main" id="{BB99652C-B77F-AE1D-7E2F-0550038F37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897" y="1964034"/>
              <a:ext cx="26592" cy="18461"/>
            </a:xfrm>
            <a:custGeom>
              <a:avLst/>
              <a:gdLst>
                <a:gd name="T0" fmla="*/ 2147483646 w 1063"/>
                <a:gd name="T1" fmla="*/ 0 h 743"/>
                <a:gd name="T2" fmla="*/ 2147483646 w 1063"/>
                <a:gd name="T3" fmla="*/ 2147483646 h 743"/>
                <a:gd name="T4" fmla="*/ 0 w 1063"/>
                <a:gd name="T5" fmla="*/ 2147483646 h 743"/>
                <a:gd name="T6" fmla="*/ 2147483646 w 1063"/>
                <a:gd name="T7" fmla="*/ 2147483646 h 743"/>
                <a:gd name="T8" fmla="*/ 2147483646 w 1063"/>
                <a:gd name="T9" fmla="*/ 2147483646 h 743"/>
                <a:gd name="T10" fmla="*/ 2147483646 w 1063"/>
                <a:gd name="T11" fmla="*/ 2147483646 h 743"/>
                <a:gd name="T12" fmla="*/ 2147483646 w 1063"/>
                <a:gd name="T13" fmla="*/ 0 h 7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5" name="Google Shape;732;p14">
              <a:extLst>
                <a:ext uri="{FF2B5EF4-FFF2-40B4-BE49-F238E27FC236}">
                  <a16:creationId xmlns:a16="http://schemas.microsoft.com/office/drawing/2014/main" id="{B9A61F68-36E6-E2D7-35D6-69F63749411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373" y="1785019"/>
              <a:ext cx="29614" cy="22080"/>
            </a:xfrm>
            <a:custGeom>
              <a:avLst/>
              <a:gdLst>
                <a:gd name="T0" fmla="*/ 2147483646 w 1195"/>
                <a:gd name="T1" fmla="*/ 232390342 h 892"/>
                <a:gd name="T2" fmla="*/ 2147483646 w 1195"/>
                <a:gd name="T3" fmla="*/ 2147483646 h 892"/>
                <a:gd name="T4" fmla="*/ 2147483646 w 1195"/>
                <a:gd name="T5" fmla="*/ 232390342 h 89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6" name="Google Shape;733;p14">
              <a:extLst>
                <a:ext uri="{FF2B5EF4-FFF2-40B4-BE49-F238E27FC236}">
                  <a16:creationId xmlns:a16="http://schemas.microsoft.com/office/drawing/2014/main" id="{853CFBDA-6027-FAE5-BD80-15DD219D3E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766" y="1832801"/>
              <a:ext cx="9972" cy="8687"/>
            </a:xfrm>
            <a:custGeom>
              <a:avLst/>
              <a:gdLst>
                <a:gd name="T0" fmla="*/ 2147483646 w 399"/>
                <a:gd name="T1" fmla="*/ 264325191 h 342"/>
                <a:gd name="T2" fmla="*/ 2147483646 w 399"/>
                <a:gd name="T3" fmla="*/ 2147483646 h 342"/>
                <a:gd name="T4" fmla="*/ 2147483646 w 399"/>
                <a:gd name="T5" fmla="*/ 264325191 h 3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7" name="Google Shape;734;p14">
              <a:extLst>
                <a:ext uri="{FF2B5EF4-FFF2-40B4-BE49-F238E27FC236}">
                  <a16:creationId xmlns:a16="http://schemas.microsoft.com/office/drawing/2014/main" id="{207BA819-8AD6-DA76-768C-F1D83BC97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338" y="1834344"/>
              <a:ext cx="5742" cy="4706"/>
            </a:xfrm>
            <a:custGeom>
              <a:avLst/>
              <a:gdLst>
                <a:gd name="T0" fmla="*/ 2147483646 w 228"/>
                <a:gd name="T1" fmla="*/ 0 h 190"/>
                <a:gd name="T2" fmla="*/ 2147483646 w 228"/>
                <a:gd name="T3" fmla="*/ 2147483646 h 190"/>
                <a:gd name="T4" fmla="*/ 2147483646 w 228"/>
                <a:gd name="T5" fmla="*/ 0 h 19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8" name="Google Shape;735;p14">
              <a:extLst>
                <a:ext uri="{FF2B5EF4-FFF2-40B4-BE49-F238E27FC236}">
                  <a16:creationId xmlns:a16="http://schemas.microsoft.com/office/drawing/2014/main" id="{8346D2FA-5B01-58F5-2DC4-6552CD9588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844" y="1875756"/>
              <a:ext cx="7555" cy="10497"/>
            </a:xfrm>
            <a:custGeom>
              <a:avLst/>
              <a:gdLst>
                <a:gd name="T0" fmla="*/ 2147483646 w 304"/>
                <a:gd name="T1" fmla="*/ 224612790 h 427"/>
                <a:gd name="T2" fmla="*/ 2147483646 w 304"/>
                <a:gd name="T3" fmla="*/ 2147483646 h 427"/>
                <a:gd name="T4" fmla="*/ 2147483646 w 304"/>
                <a:gd name="T5" fmla="*/ 2147483646 h 427"/>
                <a:gd name="T6" fmla="*/ 2147483646 w 304"/>
                <a:gd name="T7" fmla="*/ 2147483646 h 427"/>
                <a:gd name="T8" fmla="*/ 2147483646 w 304"/>
                <a:gd name="T9" fmla="*/ 2147483646 h 427"/>
                <a:gd name="T10" fmla="*/ 236882825 w 304"/>
                <a:gd name="T11" fmla="*/ 2147483646 h 427"/>
                <a:gd name="T12" fmla="*/ 2147483646 w 304"/>
                <a:gd name="T13" fmla="*/ 2147483646 h 427"/>
                <a:gd name="T14" fmla="*/ 2147483646 w 304"/>
                <a:gd name="T15" fmla="*/ 2147483646 h 427"/>
                <a:gd name="T16" fmla="*/ 2147483646 w 304"/>
                <a:gd name="T17" fmla="*/ 2147483646 h 427"/>
                <a:gd name="T18" fmla="*/ 2147483646 w 304"/>
                <a:gd name="T19" fmla="*/ 2147483646 h 427"/>
                <a:gd name="T20" fmla="*/ 2147483646 w 304"/>
                <a:gd name="T21" fmla="*/ 2147483646 h 427"/>
                <a:gd name="T22" fmla="*/ 2147483646 w 304"/>
                <a:gd name="T23" fmla="*/ 2147483646 h 427"/>
                <a:gd name="T24" fmla="*/ 2147483646 w 304"/>
                <a:gd name="T25" fmla="*/ 2147483646 h 427"/>
                <a:gd name="T26" fmla="*/ 2147483646 w 304"/>
                <a:gd name="T27" fmla="*/ 2147483646 h 427"/>
                <a:gd name="T28" fmla="*/ 2147483646 w 304"/>
                <a:gd name="T29" fmla="*/ 2147483646 h 427"/>
                <a:gd name="T30" fmla="*/ 2147483646 w 304"/>
                <a:gd name="T31" fmla="*/ 2147483646 h 427"/>
                <a:gd name="T32" fmla="*/ 2147483646 w 304"/>
                <a:gd name="T33" fmla="*/ 2147483646 h 427"/>
                <a:gd name="T34" fmla="*/ 2147483646 w 304"/>
                <a:gd name="T35" fmla="*/ 224612790 h 4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9" name="Google Shape;736;p14">
              <a:extLst>
                <a:ext uri="{FF2B5EF4-FFF2-40B4-BE49-F238E27FC236}">
                  <a16:creationId xmlns:a16="http://schemas.microsoft.com/office/drawing/2014/main" id="{CB1AFDB3-7FF8-957F-4634-C10AB309D2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069" y="1936262"/>
              <a:ext cx="10274" cy="8325"/>
            </a:xfrm>
            <a:custGeom>
              <a:avLst/>
              <a:gdLst>
                <a:gd name="T0" fmla="*/ 2147483646 w 418"/>
                <a:gd name="T1" fmla="*/ 0 h 323"/>
                <a:gd name="T2" fmla="*/ 2147483646 w 418"/>
                <a:gd name="T3" fmla="*/ 2147483646 h 323"/>
                <a:gd name="T4" fmla="*/ 2147483646 w 418"/>
                <a:gd name="T5" fmla="*/ 0 h 32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0" name="Google Shape;737;p14">
              <a:extLst>
                <a:ext uri="{FF2B5EF4-FFF2-40B4-BE49-F238E27FC236}">
                  <a16:creationId xmlns:a16="http://schemas.microsoft.com/office/drawing/2014/main" id="{DCBC0FA8-07BF-184B-F5B4-8BB4381087C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973" y="1974830"/>
              <a:ext cx="9368" cy="7239"/>
            </a:xfrm>
            <a:custGeom>
              <a:avLst/>
              <a:gdLst>
                <a:gd name="T0" fmla="*/ 2147483646 w 380"/>
                <a:gd name="T1" fmla="*/ 259809178 h 286"/>
                <a:gd name="T2" fmla="*/ 2147483646 w 380"/>
                <a:gd name="T3" fmla="*/ 2147483646 h 286"/>
                <a:gd name="T4" fmla="*/ 2147483646 w 380"/>
                <a:gd name="T5" fmla="*/ 259809178 h 28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1" name="Google Shape;738;p14">
              <a:extLst>
                <a:ext uri="{FF2B5EF4-FFF2-40B4-BE49-F238E27FC236}">
                  <a16:creationId xmlns:a16="http://schemas.microsoft.com/office/drawing/2014/main" id="{1BC9E4EC-F73B-C1BB-93FD-B0AE2DB543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176" y="1917970"/>
              <a:ext cx="19944" cy="15203"/>
            </a:xfrm>
            <a:custGeom>
              <a:avLst/>
              <a:gdLst>
                <a:gd name="T0" fmla="*/ 2147483646 w 797"/>
                <a:gd name="T1" fmla="*/ 244332039 h 608"/>
                <a:gd name="T2" fmla="*/ 2147483646 w 797"/>
                <a:gd name="T3" fmla="*/ 2147483646 h 608"/>
                <a:gd name="T4" fmla="*/ 2147483646 w 797"/>
                <a:gd name="T5" fmla="*/ 244332039 h 60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2" name="Google Shape;739;p14">
              <a:extLst>
                <a:ext uri="{FF2B5EF4-FFF2-40B4-BE49-F238E27FC236}">
                  <a16:creationId xmlns:a16="http://schemas.microsoft.com/office/drawing/2014/main" id="{3DED5E41-8020-F644-E9B2-029801122A1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741" y="1890177"/>
              <a:ext cx="16318" cy="11583"/>
            </a:xfrm>
            <a:custGeom>
              <a:avLst/>
              <a:gdLst>
                <a:gd name="T0" fmla="*/ 2147483646 w 646"/>
                <a:gd name="T1" fmla="*/ 206849458 h 475"/>
                <a:gd name="T2" fmla="*/ 2147483646 w 646"/>
                <a:gd name="T3" fmla="*/ 2147483646 h 475"/>
                <a:gd name="T4" fmla="*/ 2147483646 w 646"/>
                <a:gd name="T5" fmla="*/ 206849458 h 47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3" name="Google Shape;740;p14">
              <a:extLst>
                <a:ext uri="{FF2B5EF4-FFF2-40B4-BE49-F238E27FC236}">
                  <a16:creationId xmlns:a16="http://schemas.microsoft.com/office/drawing/2014/main" id="{0C22C092-E1AE-27EE-77B5-8ACEFCEC3B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560" y="1904726"/>
              <a:ext cx="11785" cy="11221"/>
            </a:xfrm>
            <a:custGeom>
              <a:avLst/>
              <a:gdLst>
                <a:gd name="T0" fmla="*/ 2147483646 w 475"/>
                <a:gd name="T1" fmla="*/ 0 h 456"/>
                <a:gd name="T2" fmla="*/ 2147483646 w 475"/>
                <a:gd name="T3" fmla="*/ 2147483646 h 456"/>
                <a:gd name="T4" fmla="*/ 2147483646 w 475"/>
                <a:gd name="T5" fmla="*/ 0 h 45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4" name="Google Shape;741;p14">
              <a:extLst>
                <a:ext uri="{FF2B5EF4-FFF2-40B4-BE49-F238E27FC236}">
                  <a16:creationId xmlns:a16="http://schemas.microsoft.com/office/drawing/2014/main" id="{7A8ECFD0-D2A8-8C5E-B0CE-025D249DC1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587" y="1846481"/>
              <a:ext cx="11785" cy="11583"/>
            </a:xfrm>
            <a:custGeom>
              <a:avLst/>
              <a:gdLst>
                <a:gd name="T0" fmla="*/ 2147483646 w 474"/>
                <a:gd name="T1" fmla="*/ 0 h 456"/>
                <a:gd name="T2" fmla="*/ 2147483646 w 474"/>
                <a:gd name="T3" fmla="*/ 2147483646 h 456"/>
                <a:gd name="T4" fmla="*/ 2147483646 w 474"/>
                <a:gd name="T5" fmla="*/ 0 h 45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5" name="Google Shape;742;p14">
              <a:extLst>
                <a:ext uri="{FF2B5EF4-FFF2-40B4-BE49-F238E27FC236}">
                  <a16:creationId xmlns:a16="http://schemas.microsoft.com/office/drawing/2014/main" id="{C73D326B-D127-1C70-AA70-3845FD7D9F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456" y="1829785"/>
              <a:ext cx="14807" cy="11221"/>
            </a:xfrm>
            <a:custGeom>
              <a:avLst/>
              <a:gdLst>
                <a:gd name="T0" fmla="*/ 2147483646 w 589"/>
                <a:gd name="T1" fmla="*/ 225503663 h 456"/>
                <a:gd name="T2" fmla="*/ 2147483646 w 589"/>
                <a:gd name="T3" fmla="*/ 2147483646 h 456"/>
                <a:gd name="T4" fmla="*/ 2147483646 w 589"/>
                <a:gd name="T5" fmla="*/ 2147483646 h 456"/>
                <a:gd name="T6" fmla="*/ 2147483646 w 589"/>
                <a:gd name="T7" fmla="*/ 2147483646 h 456"/>
                <a:gd name="T8" fmla="*/ 0 w 589"/>
                <a:gd name="T9" fmla="*/ 2147483646 h 456"/>
                <a:gd name="T10" fmla="*/ 0 w 589"/>
                <a:gd name="T11" fmla="*/ 2147483646 h 456"/>
                <a:gd name="T12" fmla="*/ 2147483646 w 589"/>
                <a:gd name="T13" fmla="*/ 2147483646 h 456"/>
                <a:gd name="T14" fmla="*/ 2147483646 w 589"/>
                <a:gd name="T15" fmla="*/ 2147483646 h 456"/>
                <a:gd name="T16" fmla="*/ 2147483646 w 589"/>
                <a:gd name="T17" fmla="*/ 2147483646 h 456"/>
                <a:gd name="T18" fmla="*/ 2147483646 w 589"/>
                <a:gd name="T19" fmla="*/ 2147483646 h 456"/>
                <a:gd name="T20" fmla="*/ 2147483646 w 589"/>
                <a:gd name="T21" fmla="*/ 2147483646 h 456"/>
                <a:gd name="T22" fmla="*/ 2147483646 w 589"/>
                <a:gd name="T23" fmla="*/ 2147483646 h 456"/>
                <a:gd name="T24" fmla="*/ 2147483646 w 589"/>
                <a:gd name="T25" fmla="*/ 2147483646 h 456"/>
                <a:gd name="T26" fmla="*/ 2147483646 w 589"/>
                <a:gd name="T27" fmla="*/ 2147483646 h 456"/>
                <a:gd name="T28" fmla="*/ 2147483646 w 589"/>
                <a:gd name="T29" fmla="*/ 2147483646 h 456"/>
                <a:gd name="T30" fmla="*/ 2147483646 w 589"/>
                <a:gd name="T31" fmla="*/ 2147483646 h 456"/>
                <a:gd name="T32" fmla="*/ 2147483646 w 589"/>
                <a:gd name="T33" fmla="*/ 2147483646 h 456"/>
                <a:gd name="T34" fmla="*/ 2147483646 w 589"/>
                <a:gd name="T35" fmla="*/ 2147483646 h 456"/>
                <a:gd name="T36" fmla="*/ 2147483646 w 589"/>
                <a:gd name="T37" fmla="*/ 225503663 h 4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lnTo>
                    <a:pt x="228" y="1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6" name="Google Shape;743;p14">
              <a:extLst>
                <a:ext uri="{FF2B5EF4-FFF2-40B4-BE49-F238E27FC236}">
                  <a16:creationId xmlns:a16="http://schemas.microsoft.com/office/drawing/2014/main" id="{284D74A0-8A9A-1879-2C17-6849C401BD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837" y="1764221"/>
              <a:ext cx="17829" cy="14841"/>
            </a:xfrm>
            <a:custGeom>
              <a:avLst/>
              <a:gdLst>
                <a:gd name="T0" fmla="*/ 2147483646 w 721"/>
                <a:gd name="T1" fmla="*/ 253939160 h 589"/>
                <a:gd name="T2" fmla="*/ 2147483646 w 721"/>
                <a:gd name="T3" fmla="*/ 2147483646 h 589"/>
                <a:gd name="T4" fmla="*/ 2147483646 w 721"/>
                <a:gd name="T5" fmla="*/ 253939160 h 58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7" name="Google Shape;744;p14">
              <a:extLst>
                <a:ext uri="{FF2B5EF4-FFF2-40B4-BE49-F238E27FC236}">
                  <a16:creationId xmlns:a16="http://schemas.microsoft.com/office/drawing/2014/main" id="{9124E5A9-E9E8-35D9-1BD6-604C9D7E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292" y="1776614"/>
              <a:ext cx="15714" cy="13393"/>
            </a:xfrm>
            <a:custGeom>
              <a:avLst/>
              <a:gdLst>
                <a:gd name="T0" fmla="*/ 2147483646 w 626"/>
                <a:gd name="T1" fmla="*/ 252648447 h 532"/>
                <a:gd name="T2" fmla="*/ 2147483646 w 626"/>
                <a:gd name="T3" fmla="*/ 2147483646 h 532"/>
                <a:gd name="T4" fmla="*/ 2147483646 w 626"/>
                <a:gd name="T5" fmla="*/ 252648447 h 53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8" name="Google Shape;745;p14">
              <a:extLst>
                <a:ext uri="{FF2B5EF4-FFF2-40B4-BE49-F238E27FC236}">
                  <a16:creationId xmlns:a16="http://schemas.microsoft.com/office/drawing/2014/main" id="{3082AC96-FA57-8498-776D-D2882AA515D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042" y="1702270"/>
              <a:ext cx="16318" cy="11945"/>
            </a:xfrm>
            <a:custGeom>
              <a:avLst/>
              <a:gdLst>
                <a:gd name="T0" fmla="*/ 2147483646 w 646"/>
                <a:gd name="T1" fmla="*/ 251552773 h 475"/>
                <a:gd name="T2" fmla="*/ 2147483646 w 646"/>
                <a:gd name="T3" fmla="*/ 2147483646 h 475"/>
                <a:gd name="T4" fmla="*/ 2147483646 w 646"/>
                <a:gd name="T5" fmla="*/ 251552773 h 47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9" name="Google Shape;746;p14">
              <a:extLst>
                <a:ext uri="{FF2B5EF4-FFF2-40B4-BE49-F238E27FC236}">
                  <a16:creationId xmlns:a16="http://schemas.microsoft.com/office/drawing/2014/main" id="{943B5407-F059-47B9-6015-1B1B1C331D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716" y="1708756"/>
              <a:ext cx="17527" cy="14117"/>
            </a:xfrm>
            <a:custGeom>
              <a:avLst/>
              <a:gdLst>
                <a:gd name="T0" fmla="*/ 2147483646 w 702"/>
                <a:gd name="T1" fmla="*/ 232902117 h 570"/>
                <a:gd name="T2" fmla="*/ 2147483646 w 702"/>
                <a:gd name="T3" fmla="*/ 2147483646 h 570"/>
                <a:gd name="T4" fmla="*/ 2147483646 w 702"/>
                <a:gd name="T5" fmla="*/ 232902117 h 57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0" name="Google Shape;747;p14">
              <a:extLst>
                <a:ext uri="{FF2B5EF4-FFF2-40B4-BE49-F238E27FC236}">
                  <a16:creationId xmlns:a16="http://schemas.microsoft.com/office/drawing/2014/main" id="{4401D838-BA44-3C15-C764-9E6EA61FAD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272" y="1699181"/>
              <a:ext cx="19642" cy="14117"/>
            </a:xfrm>
            <a:custGeom>
              <a:avLst/>
              <a:gdLst>
                <a:gd name="T0" fmla="*/ 2147483646 w 778"/>
                <a:gd name="T1" fmla="*/ 0 h 570"/>
                <a:gd name="T2" fmla="*/ 2147483646 w 778"/>
                <a:gd name="T3" fmla="*/ 232902117 h 570"/>
                <a:gd name="T4" fmla="*/ 2147483646 w 778"/>
                <a:gd name="T5" fmla="*/ 2147483646 h 570"/>
                <a:gd name="T6" fmla="*/ 2147483646 w 778"/>
                <a:gd name="T7" fmla="*/ 0 h 5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1" name="Google Shape;748;p14">
              <a:extLst>
                <a:ext uri="{FF2B5EF4-FFF2-40B4-BE49-F238E27FC236}">
                  <a16:creationId xmlns:a16="http://schemas.microsoft.com/office/drawing/2014/main" id="{21F8D48B-C1C8-C8AA-E37A-0FE253EAA8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965" y="1631417"/>
              <a:ext cx="17527" cy="13755"/>
            </a:xfrm>
            <a:custGeom>
              <a:avLst/>
              <a:gdLst>
                <a:gd name="T0" fmla="*/ 2147483646 w 702"/>
                <a:gd name="T1" fmla="*/ 0 h 550"/>
                <a:gd name="T2" fmla="*/ 2147483646 w 702"/>
                <a:gd name="T3" fmla="*/ 2147483646 h 550"/>
                <a:gd name="T4" fmla="*/ 2147483646 w 702"/>
                <a:gd name="T5" fmla="*/ 0 h 55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2" name="Google Shape;749;p14">
              <a:extLst>
                <a:ext uri="{FF2B5EF4-FFF2-40B4-BE49-F238E27FC236}">
                  <a16:creationId xmlns:a16="http://schemas.microsoft.com/office/drawing/2014/main" id="{B8177AFD-A3F6-B3BD-6048-238049D59F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505" y="1635137"/>
              <a:ext cx="18735" cy="14841"/>
            </a:xfrm>
            <a:custGeom>
              <a:avLst/>
              <a:gdLst>
                <a:gd name="T0" fmla="*/ 2147483646 w 759"/>
                <a:gd name="T1" fmla="*/ 0 h 589"/>
                <a:gd name="T2" fmla="*/ 2147483646 w 759"/>
                <a:gd name="T3" fmla="*/ 2147483646 h 589"/>
                <a:gd name="T4" fmla="*/ 2147483646 w 759"/>
                <a:gd name="T5" fmla="*/ 0 h 58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3" name="Google Shape;750;p14">
              <a:extLst>
                <a:ext uri="{FF2B5EF4-FFF2-40B4-BE49-F238E27FC236}">
                  <a16:creationId xmlns:a16="http://schemas.microsoft.com/office/drawing/2014/main" id="{DE5626D0-832B-5EF9-5758-4DB53184A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891" y="1582214"/>
              <a:ext cx="20851" cy="15565"/>
            </a:xfrm>
            <a:custGeom>
              <a:avLst/>
              <a:gdLst>
                <a:gd name="T0" fmla="*/ 2147483646 w 835"/>
                <a:gd name="T1" fmla="*/ 235839192 h 627"/>
                <a:gd name="T2" fmla="*/ 2147483646 w 835"/>
                <a:gd name="T3" fmla="*/ 235839192 h 627"/>
                <a:gd name="T4" fmla="*/ 2147483646 w 835"/>
                <a:gd name="T5" fmla="*/ 2147483646 h 627"/>
                <a:gd name="T6" fmla="*/ 2147483646 w 835"/>
                <a:gd name="T7" fmla="*/ 235839192 h 62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4" name="Google Shape;751;p14">
              <a:extLst>
                <a:ext uri="{FF2B5EF4-FFF2-40B4-BE49-F238E27FC236}">
                  <a16:creationId xmlns:a16="http://schemas.microsoft.com/office/drawing/2014/main" id="{59DC0F38-3667-4088-52E5-62DFB9BF2B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730" y="1588385"/>
              <a:ext cx="12692" cy="9411"/>
            </a:xfrm>
            <a:custGeom>
              <a:avLst/>
              <a:gdLst>
                <a:gd name="T0" fmla="*/ 2147483646 w 512"/>
                <a:gd name="T1" fmla="*/ 0 h 380"/>
                <a:gd name="T2" fmla="*/ 2147483646 w 512"/>
                <a:gd name="T3" fmla="*/ 2147483646 h 380"/>
                <a:gd name="T4" fmla="*/ 2147483646 w 512"/>
                <a:gd name="T5" fmla="*/ 0 h 38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5" name="Google Shape;752;p14">
              <a:extLst>
                <a:ext uri="{FF2B5EF4-FFF2-40B4-BE49-F238E27FC236}">
                  <a16:creationId xmlns:a16="http://schemas.microsoft.com/office/drawing/2014/main" id="{3A327C7A-47CC-A99E-2D05-9D6FEF6A56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593" y="1574608"/>
              <a:ext cx="20549" cy="15203"/>
            </a:xfrm>
            <a:custGeom>
              <a:avLst/>
              <a:gdLst>
                <a:gd name="T0" fmla="*/ 2147483646 w 816"/>
                <a:gd name="T1" fmla="*/ 0 h 607"/>
                <a:gd name="T2" fmla="*/ 2147483646 w 816"/>
                <a:gd name="T3" fmla="*/ 2147483646 h 607"/>
                <a:gd name="T4" fmla="*/ 2147483646 w 816"/>
                <a:gd name="T5" fmla="*/ 0 h 60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6" name="Google Shape;753;p14">
              <a:extLst>
                <a:ext uri="{FF2B5EF4-FFF2-40B4-BE49-F238E27FC236}">
                  <a16:creationId xmlns:a16="http://schemas.microsoft.com/office/drawing/2014/main" id="{B5AB9600-2270-CF1E-489C-893DE49C3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493" y="1550560"/>
              <a:ext cx="9972" cy="8687"/>
            </a:xfrm>
            <a:custGeom>
              <a:avLst/>
              <a:gdLst>
                <a:gd name="T0" fmla="*/ 2147483646 w 399"/>
                <a:gd name="T1" fmla="*/ 0 h 342"/>
                <a:gd name="T2" fmla="*/ 2147483646 w 399"/>
                <a:gd name="T3" fmla="*/ 2147483646 h 342"/>
                <a:gd name="T4" fmla="*/ 2147483646 w 399"/>
                <a:gd name="T5" fmla="*/ 0 h 3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7" name="Google Shape;754;p14">
              <a:extLst>
                <a:ext uri="{FF2B5EF4-FFF2-40B4-BE49-F238E27FC236}">
                  <a16:creationId xmlns:a16="http://schemas.microsoft.com/office/drawing/2014/main" id="{BC7A1513-6E46-624B-15EA-516694B12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791" y="1526819"/>
              <a:ext cx="13296" cy="11221"/>
            </a:xfrm>
            <a:custGeom>
              <a:avLst/>
              <a:gdLst>
                <a:gd name="T0" fmla="*/ 2147483646 w 532"/>
                <a:gd name="T1" fmla="*/ 225503663 h 456"/>
                <a:gd name="T2" fmla="*/ 2147483646 w 532"/>
                <a:gd name="T3" fmla="*/ 2147483646 h 456"/>
                <a:gd name="T4" fmla="*/ 2147483646 w 532"/>
                <a:gd name="T5" fmla="*/ 225503663 h 45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8" name="Google Shape;755;p14">
              <a:extLst>
                <a:ext uri="{FF2B5EF4-FFF2-40B4-BE49-F238E27FC236}">
                  <a16:creationId xmlns:a16="http://schemas.microsoft.com/office/drawing/2014/main" id="{43813A20-DD4F-CC04-A52A-62A267321B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157" y="1697233"/>
              <a:ext cx="23268" cy="17737"/>
            </a:xfrm>
            <a:custGeom>
              <a:avLst/>
              <a:gdLst>
                <a:gd name="T0" fmla="*/ 2147483646 w 930"/>
                <a:gd name="T1" fmla="*/ 223638021 h 722"/>
                <a:gd name="T2" fmla="*/ 2147483646 w 930"/>
                <a:gd name="T3" fmla="*/ 2147483646 h 722"/>
                <a:gd name="T4" fmla="*/ 2147483646 w 930"/>
                <a:gd name="T5" fmla="*/ 223638021 h 72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9" name="Google Shape;756;p14">
              <a:extLst>
                <a:ext uri="{FF2B5EF4-FFF2-40B4-BE49-F238E27FC236}">
                  <a16:creationId xmlns:a16="http://schemas.microsoft.com/office/drawing/2014/main" id="{37641FCB-21CD-28B6-A4C2-2CAEC949D3D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495" y="1724663"/>
              <a:ext cx="3626" cy="3258"/>
            </a:xfrm>
            <a:custGeom>
              <a:avLst/>
              <a:gdLst>
                <a:gd name="T0" fmla="*/ 2147483646 w 152"/>
                <a:gd name="T1" fmla="*/ 0 h 134"/>
                <a:gd name="T2" fmla="*/ 2147483646 w 152"/>
                <a:gd name="T3" fmla="*/ 2147483646 h 134"/>
                <a:gd name="T4" fmla="*/ 2147483646 w 152"/>
                <a:gd name="T5" fmla="*/ 0 h 13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30" name="Google Shape;757;p14">
              <a:extLst>
                <a:ext uri="{FF2B5EF4-FFF2-40B4-BE49-F238E27FC236}">
                  <a16:creationId xmlns:a16="http://schemas.microsoft.com/office/drawing/2014/main" id="{C43E85AF-09EC-5C38-A3E9-4A03ED511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574" y="1777792"/>
              <a:ext cx="17829" cy="13755"/>
            </a:xfrm>
            <a:custGeom>
              <a:avLst/>
              <a:gdLst>
                <a:gd name="T0" fmla="*/ 2147483646 w 721"/>
                <a:gd name="T1" fmla="*/ 242332270 h 551"/>
                <a:gd name="T2" fmla="*/ 2147483646 w 721"/>
                <a:gd name="T3" fmla="*/ 2147483646 h 551"/>
                <a:gd name="T4" fmla="*/ 2147483646 w 721"/>
                <a:gd name="T5" fmla="*/ 242332270 h 55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31" name="Google Shape;758;p14">
              <a:extLst>
                <a:ext uri="{FF2B5EF4-FFF2-40B4-BE49-F238E27FC236}">
                  <a16:creationId xmlns:a16="http://schemas.microsoft.com/office/drawing/2014/main" id="{D891C625-6633-8AD8-4783-DFE0B8F6C7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333" y="1826603"/>
              <a:ext cx="9368" cy="6154"/>
            </a:xfrm>
            <a:custGeom>
              <a:avLst/>
              <a:gdLst>
                <a:gd name="T0" fmla="*/ 2147483646 w 380"/>
                <a:gd name="T1" fmla="*/ 0 h 247"/>
                <a:gd name="T2" fmla="*/ 2147483646 w 380"/>
                <a:gd name="T3" fmla="*/ 2147483646 h 247"/>
                <a:gd name="T4" fmla="*/ 227527248 w 380"/>
                <a:gd name="T5" fmla="*/ 2147483646 h 247"/>
                <a:gd name="T6" fmla="*/ 227527248 w 380"/>
                <a:gd name="T7" fmla="*/ 2147483646 h 247"/>
                <a:gd name="T8" fmla="*/ 2147483646 w 380"/>
                <a:gd name="T9" fmla="*/ 2147483646 h 247"/>
                <a:gd name="T10" fmla="*/ 2147483646 w 380"/>
                <a:gd name="T11" fmla="*/ 2147483646 h 247"/>
                <a:gd name="T12" fmla="*/ 2147483646 w 380"/>
                <a:gd name="T13" fmla="*/ 2147483646 h 247"/>
                <a:gd name="T14" fmla="*/ 2147483646 w 380"/>
                <a:gd name="T15" fmla="*/ 2147483646 h 247"/>
                <a:gd name="T16" fmla="*/ 2147483646 w 380"/>
                <a:gd name="T17" fmla="*/ 2147483646 h 247"/>
                <a:gd name="T18" fmla="*/ 2147483646 w 380"/>
                <a:gd name="T19" fmla="*/ 2147483646 h 247"/>
                <a:gd name="T20" fmla="*/ 2147483646 w 380"/>
                <a:gd name="T21" fmla="*/ 2147483646 h 247"/>
                <a:gd name="T22" fmla="*/ 2147483646 w 380"/>
                <a:gd name="T23" fmla="*/ 0 h 24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768" name="Google Shape;759;p14">
              <a:extLst>
                <a:ext uri="{FF2B5EF4-FFF2-40B4-BE49-F238E27FC236}">
                  <a16:creationId xmlns:a16="http://schemas.microsoft.com/office/drawing/2014/main" id="{36D28B20-5CB0-04E7-2600-B9AC92400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232" y="1864999"/>
              <a:ext cx="24779" cy="18823"/>
            </a:xfrm>
            <a:custGeom>
              <a:avLst/>
              <a:gdLst>
                <a:gd name="T0" fmla="*/ 2147483646 w 987"/>
                <a:gd name="T1" fmla="*/ 234522676 h 759"/>
                <a:gd name="T2" fmla="*/ 2147483646 w 987"/>
                <a:gd name="T3" fmla="*/ 2147483646 h 759"/>
                <a:gd name="T4" fmla="*/ 2147483646 w 987"/>
                <a:gd name="T5" fmla="*/ 234522676 h 75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770" name="Google Shape;760;p14">
              <a:extLst>
                <a:ext uri="{FF2B5EF4-FFF2-40B4-BE49-F238E27FC236}">
                  <a16:creationId xmlns:a16="http://schemas.microsoft.com/office/drawing/2014/main" id="{0484EDFF-7A63-843D-AA61-0F3F7B0EE0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515" y="1877181"/>
              <a:ext cx="20851" cy="17013"/>
            </a:xfrm>
            <a:custGeom>
              <a:avLst/>
              <a:gdLst>
                <a:gd name="T0" fmla="*/ 2147483646 w 835"/>
                <a:gd name="T1" fmla="*/ 0 h 683"/>
                <a:gd name="T2" fmla="*/ 2147483646 w 835"/>
                <a:gd name="T3" fmla="*/ 2147483646 h 683"/>
                <a:gd name="T4" fmla="*/ 2147483646 w 835"/>
                <a:gd name="T5" fmla="*/ 0 h 6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771" name="Google Shape;761;p14">
              <a:extLst>
                <a:ext uri="{FF2B5EF4-FFF2-40B4-BE49-F238E27FC236}">
                  <a16:creationId xmlns:a16="http://schemas.microsoft.com/office/drawing/2014/main" id="{D69AA1F3-F9AD-CEDF-A093-D4A917CDC3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598" y="1857212"/>
              <a:ext cx="16016" cy="12307"/>
            </a:xfrm>
            <a:custGeom>
              <a:avLst/>
              <a:gdLst>
                <a:gd name="T0" fmla="*/ 2147483646 w 645"/>
                <a:gd name="T1" fmla="*/ 0 h 494"/>
                <a:gd name="T2" fmla="*/ 2147483646 w 645"/>
                <a:gd name="T3" fmla="*/ 2147483646 h 494"/>
                <a:gd name="T4" fmla="*/ 2147483646 w 645"/>
                <a:gd name="T5" fmla="*/ 2147483646 h 494"/>
                <a:gd name="T6" fmla="*/ 0 w 645"/>
                <a:gd name="T7" fmla="*/ 2147483646 h 494"/>
                <a:gd name="T8" fmla="*/ 0 w 645"/>
                <a:gd name="T9" fmla="*/ 2147483646 h 494"/>
                <a:gd name="T10" fmla="*/ 2147483646 w 645"/>
                <a:gd name="T11" fmla="*/ 2147483646 h 494"/>
                <a:gd name="T12" fmla="*/ 2147483646 w 645"/>
                <a:gd name="T13" fmla="*/ 2147483646 h 494"/>
                <a:gd name="T14" fmla="*/ 2147483646 w 645"/>
                <a:gd name="T15" fmla="*/ 2147483646 h 494"/>
                <a:gd name="T16" fmla="*/ 2147483646 w 645"/>
                <a:gd name="T17" fmla="*/ 2147483646 h 494"/>
                <a:gd name="T18" fmla="*/ 2147483646 w 645"/>
                <a:gd name="T19" fmla="*/ 2147483646 h 494"/>
                <a:gd name="T20" fmla="*/ 2147483646 w 645"/>
                <a:gd name="T21" fmla="*/ 2147483646 h 494"/>
                <a:gd name="T22" fmla="*/ 2147483646 w 645"/>
                <a:gd name="T23" fmla="*/ 2147483646 h 494"/>
                <a:gd name="T24" fmla="*/ 2147483646 w 645"/>
                <a:gd name="T25" fmla="*/ 2147483646 h 494"/>
                <a:gd name="T26" fmla="*/ 2147483646 w 645"/>
                <a:gd name="T27" fmla="*/ 2147483646 h 494"/>
                <a:gd name="T28" fmla="*/ 2147483646 w 645"/>
                <a:gd name="T29" fmla="*/ 2147483646 h 494"/>
                <a:gd name="T30" fmla="*/ 2147483646 w 645"/>
                <a:gd name="T31" fmla="*/ 2147483646 h 494"/>
                <a:gd name="T32" fmla="*/ 2147483646 w 645"/>
                <a:gd name="T33" fmla="*/ 0 h 49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lnTo>
                    <a:pt x="247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772" name="Google Shape;762;p14">
              <a:extLst>
                <a:ext uri="{FF2B5EF4-FFF2-40B4-BE49-F238E27FC236}">
                  <a16:creationId xmlns:a16="http://schemas.microsoft.com/office/drawing/2014/main" id="{74C4C856-6592-E373-3E2E-4F6CD68D86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710" y="1806826"/>
              <a:ext cx="15714" cy="11945"/>
            </a:xfrm>
            <a:custGeom>
              <a:avLst/>
              <a:gdLst>
                <a:gd name="T0" fmla="*/ 2147483646 w 627"/>
                <a:gd name="T1" fmla="*/ 0 h 474"/>
                <a:gd name="T2" fmla="*/ 2147483646 w 627"/>
                <a:gd name="T3" fmla="*/ 2147483646 h 474"/>
                <a:gd name="T4" fmla="*/ 2147483646 w 627"/>
                <a:gd name="T5" fmla="*/ 0 h 47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773" name="Google Shape;763;p14">
              <a:extLst>
                <a:ext uri="{FF2B5EF4-FFF2-40B4-BE49-F238E27FC236}">
                  <a16:creationId xmlns:a16="http://schemas.microsoft.com/office/drawing/2014/main" id="{721C7E8B-88DB-1308-772D-707C2D4A24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174" y="1784802"/>
              <a:ext cx="8763" cy="7239"/>
            </a:xfrm>
            <a:custGeom>
              <a:avLst/>
              <a:gdLst>
                <a:gd name="T0" fmla="*/ 2147483646 w 342"/>
                <a:gd name="T1" fmla="*/ 259809178 h 286"/>
                <a:gd name="T2" fmla="*/ 2147483646 w 342"/>
                <a:gd name="T3" fmla="*/ 2147483646 h 286"/>
                <a:gd name="T4" fmla="*/ 2147483646 w 342"/>
                <a:gd name="T5" fmla="*/ 259809178 h 28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774" name="Google Shape;764;p14">
              <a:extLst>
                <a:ext uri="{FF2B5EF4-FFF2-40B4-BE49-F238E27FC236}">
                  <a16:creationId xmlns:a16="http://schemas.microsoft.com/office/drawing/2014/main" id="{6A164096-E648-5764-43CD-CD45DE78D9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976" y="1621511"/>
              <a:ext cx="22059" cy="16651"/>
            </a:xfrm>
            <a:custGeom>
              <a:avLst/>
              <a:gdLst>
                <a:gd name="T0" fmla="*/ 2147483646 w 873"/>
                <a:gd name="T1" fmla="*/ 246057185 h 665"/>
                <a:gd name="T2" fmla="*/ 2147483646 w 873"/>
                <a:gd name="T3" fmla="*/ 2147483646 h 665"/>
                <a:gd name="T4" fmla="*/ 2147483646 w 873"/>
                <a:gd name="T5" fmla="*/ 246057185 h 66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775" name="Google Shape;765;p14">
              <a:extLst>
                <a:ext uri="{FF2B5EF4-FFF2-40B4-BE49-F238E27FC236}">
                  <a16:creationId xmlns:a16="http://schemas.microsoft.com/office/drawing/2014/main" id="{26A3E665-6CAC-5F09-AFBA-A3DC3F1611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603" y="1542230"/>
              <a:ext cx="23268" cy="18823"/>
            </a:xfrm>
            <a:custGeom>
              <a:avLst/>
              <a:gdLst>
                <a:gd name="T0" fmla="*/ 2147483646 w 930"/>
                <a:gd name="T1" fmla="*/ 0 h 759"/>
                <a:gd name="T2" fmla="*/ 2147483646 w 930"/>
                <a:gd name="T3" fmla="*/ 2147483646 h 759"/>
                <a:gd name="T4" fmla="*/ 2147483646 w 930"/>
                <a:gd name="T5" fmla="*/ 0 h 75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</p:grpSp>
      <p:pic>
        <p:nvPicPr>
          <p:cNvPr id="776" name="Google Shape;766;p14">
            <a:extLst>
              <a:ext uri="{FF2B5EF4-FFF2-40B4-BE49-F238E27FC236}">
                <a16:creationId xmlns:a16="http://schemas.microsoft.com/office/drawing/2014/main" id="{B331C15E-6507-6632-4649-3012AADF0B37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437997" flipH="1">
            <a:off x="-1454150" y="-1511300"/>
            <a:ext cx="3858684" cy="3456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7" name="Google Shape;767;p14">
            <a:extLst>
              <a:ext uri="{FF2B5EF4-FFF2-40B4-BE49-F238E27FC236}">
                <a16:creationId xmlns:a16="http://schemas.microsoft.com/office/drawing/2014/main" id="{B732C7B4-6D4A-79D7-C1A0-AEC0290F8271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3351">
            <a:off x="1071056" y="5721361"/>
            <a:ext cx="10140951" cy="3778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" name="Google Shape;768;p14">
            <a:extLst>
              <a:ext uri="{FF2B5EF4-FFF2-40B4-BE49-F238E27FC236}">
                <a16:creationId xmlns:a16="http://schemas.microsoft.com/office/drawing/2014/main" id="{07ED0F59-ECCA-0E7F-573D-E99751B32932}"/>
              </a:ext>
            </a:extLst>
          </p:cNvPr>
          <p:cNvSpPr>
            <a:spLocks/>
          </p:cNvSpPr>
          <p:nvPr/>
        </p:nvSpPr>
        <p:spPr bwMode="auto">
          <a:xfrm rot="9899989">
            <a:off x="-778933" y="6165861"/>
            <a:ext cx="3020484" cy="2889249"/>
          </a:xfrm>
          <a:custGeom>
            <a:avLst/>
            <a:gdLst>
              <a:gd name="T0" fmla="*/ 2147483646 w 21339"/>
              <a:gd name="T1" fmla="*/ 2147483646 h 20404"/>
              <a:gd name="T2" fmla="*/ 2147483646 w 21339"/>
              <a:gd name="T3" fmla="*/ 2147483646 h 20404"/>
              <a:gd name="T4" fmla="*/ 2147483646 w 21339"/>
              <a:gd name="T5" fmla="*/ 2147483646 h 20404"/>
              <a:gd name="T6" fmla="*/ 2147483646 w 21339"/>
              <a:gd name="T7" fmla="*/ 2147483646 h 20404"/>
              <a:gd name="T8" fmla="*/ 2147483646 w 21339"/>
              <a:gd name="T9" fmla="*/ 2147483646 h 20404"/>
              <a:gd name="T10" fmla="*/ 2147483646 w 21339"/>
              <a:gd name="T11" fmla="*/ 2147483646 h 20404"/>
              <a:gd name="T12" fmla="*/ 2147483646 w 21339"/>
              <a:gd name="T13" fmla="*/ 2147483646 h 20404"/>
              <a:gd name="T14" fmla="*/ 2147483646 w 21339"/>
              <a:gd name="T15" fmla="*/ 2147483646 h 20404"/>
              <a:gd name="T16" fmla="*/ 2147483646 w 21339"/>
              <a:gd name="T17" fmla="*/ 2147483646 h 20404"/>
              <a:gd name="T18" fmla="*/ 2147483646 w 21339"/>
              <a:gd name="T19" fmla="*/ 2147483646 h 20404"/>
              <a:gd name="T20" fmla="*/ 2147483646 w 21339"/>
              <a:gd name="T21" fmla="*/ 2147483646 h 20404"/>
              <a:gd name="T22" fmla="*/ 2147483646 w 21339"/>
              <a:gd name="T23" fmla="*/ 2147483646 h 20404"/>
              <a:gd name="T24" fmla="*/ 2147483646 w 21339"/>
              <a:gd name="T25" fmla="*/ 2147483646 h 20404"/>
              <a:gd name="T26" fmla="*/ 2147483646 w 21339"/>
              <a:gd name="T27" fmla="*/ 2147483646 h 20404"/>
              <a:gd name="T28" fmla="*/ 2147483646 w 21339"/>
              <a:gd name="T29" fmla="*/ 2147483646 h 20404"/>
              <a:gd name="T30" fmla="*/ 2147483646 w 21339"/>
              <a:gd name="T31" fmla="*/ 2147483646 h 20404"/>
              <a:gd name="T32" fmla="*/ 2147483646 w 21339"/>
              <a:gd name="T33" fmla="*/ 2147483646 h 20404"/>
              <a:gd name="T34" fmla="*/ 2147483646 w 21339"/>
              <a:gd name="T35" fmla="*/ 2147483646 h 20404"/>
              <a:gd name="T36" fmla="*/ 2147483646 w 21339"/>
              <a:gd name="T37" fmla="*/ 2147483646 h 20404"/>
              <a:gd name="T38" fmla="*/ 2147483646 w 21339"/>
              <a:gd name="T39" fmla="*/ 2147483646 h 20404"/>
              <a:gd name="T40" fmla="*/ 2147483646 w 21339"/>
              <a:gd name="T41" fmla="*/ 2147483646 h 20404"/>
              <a:gd name="T42" fmla="*/ 2147483646 w 21339"/>
              <a:gd name="T43" fmla="*/ 2147483646 h 20404"/>
              <a:gd name="T44" fmla="*/ 2147483646 w 21339"/>
              <a:gd name="T45" fmla="*/ 2147483646 h 20404"/>
              <a:gd name="T46" fmla="*/ 2147483646 w 21339"/>
              <a:gd name="T47" fmla="*/ 2147483646 h 20404"/>
              <a:gd name="T48" fmla="*/ 2147483646 w 21339"/>
              <a:gd name="T49" fmla="*/ 2147483646 h 20404"/>
              <a:gd name="T50" fmla="*/ 2147483646 w 21339"/>
              <a:gd name="T51" fmla="*/ 2147483646 h 20404"/>
              <a:gd name="T52" fmla="*/ 2147483646 w 21339"/>
              <a:gd name="T53" fmla="*/ 2147483646 h 20404"/>
              <a:gd name="T54" fmla="*/ 2147483646 w 21339"/>
              <a:gd name="T55" fmla="*/ 2147483646 h 20404"/>
              <a:gd name="T56" fmla="*/ 2147483646 w 21339"/>
              <a:gd name="T57" fmla="*/ 2147483646 h 20404"/>
              <a:gd name="T58" fmla="*/ 2147483646 w 21339"/>
              <a:gd name="T59" fmla="*/ 2147483646 h 20404"/>
              <a:gd name="T60" fmla="*/ 2147483646 w 21339"/>
              <a:gd name="T61" fmla="*/ 2147483646 h 20404"/>
              <a:gd name="T62" fmla="*/ 2147483646 w 21339"/>
              <a:gd name="T63" fmla="*/ 2147483646 h 20404"/>
              <a:gd name="T64" fmla="*/ 2147483646 w 21339"/>
              <a:gd name="T65" fmla="*/ 2147483646 h 20404"/>
              <a:gd name="T66" fmla="*/ 2147483646 w 21339"/>
              <a:gd name="T67" fmla="*/ 2147483646 h 20404"/>
              <a:gd name="T68" fmla="*/ 2147483646 w 21339"/>
              <a:gd name="T69" fmla="*/ 2147483646 h 20404"/>
              <a:gd name="T70" fmla="*/ 2147483646 w 21339"/>
              <a:gd name="T71" fmla="*/ 2147483646 h 20404"/>
              <a:gd name="T72" fmla="*/ 2147483646 w 21339"/>
              <a:gd name="T73" fmla="*/ 2147483646 h 20404"/>
              <a:gd name="T74" fmla="*/ 2147483646 w 21339"/>
              <a:gd name="T75" fmla="*/ 2147483646 h 20404"/>
              <a:gd name="T76" fmla="*/ 2147483646 w 21339"/>
              <a:gd name="T77" fmla="*/ 2147483646 h 20404"/>
              <a:gd name="T78" fmla="*/ 2147483646 w 21339"/>
              <a:gd name="T79" fmla="*/ 2147483646 h 20404"/>
              <a:gd name="T80" fmla="*/ 2147483646 w 21339"/>
              <a:gd name="T81" fmla="*/ 2147483646 h 20404"/>
              <a:gd name="T82" fmla="*/ 2147483646 w 21339"/>
              <a:gd name="T83" fmla="*/ 2147483646 h 20404"/>
              <a:gd name="T84" fmla="*/ 2147483646 w 21339"/>
              <a:gd name="T85" fmla="*/ 2147483646 h 20404"/>
              <a:gd name="T86" fmla="*/ 2147483646 w 21339"/>
              <a:gd name="T87" fmla="*/ 2147483646 h 20404"/>
              <a:gd name="T88" fmla="*/ 2147483646 w 21339"/>
              <a:gd name="T89" fmla="*/ 2147483646 h 20404"/>
              <a:gd name="T90" fmla="*/ 2147483646 w 21339"/>
              <a:gd name="T91" fmla="*/ 2147483646 h 20404"/>
              <a:gd name="T92" fmla="*/ 2147483646 w 21339"/>
              <a:gd name="T93" fmla="*/ 2147483646 h 20404"/>
              <a:gd name="T94" fmla="*/ 2147483646 w 21339"/>
              <a:gd name="T95" fmla="*/ 2147483646 h 20404"/>
              <a:gd name="T96" fmla="*/ 2147483646 w 21339"/>
              <a:gd name="T97" fmla="*/ 2147483646 h 20404"/>
              <a:gd name="T98" fmla="*/ 2147483646 w 21339"/>
              <a:gd name="T99" fmla="*/ 2147483646 h 20404"/>
              <a:gd name="T100" fmla="*/ 2147483646 w 21339"/>
              <a:gd name="T101" fmla="*/ 2147483646 h 20404"/>
              <a:gd name="T102" fmla="*/ 2147483646 w 21339"/>
              <a:gd name="T103" fmla="*/ 2147483646 h 20404"/>
              <a:gd name="T104" fmla="*/ 2147483646 w 21339"/>
              <a:gd name="T105" fmla="*/ 2147483646 h 20404"/>
              <a:gd name="T106" fmla="*/ 2147483646 w 21339"/>
              <a:gd name="T107" fmla="*/ 2147483646 h 20404"/>
              <a:gd name="T108" fmla="*/ 2147483646 w 21339"/>
              <a:gd name="T109" fmla="*/ 2147483646 h 20404"/>
              <a:gd name="T110" fmla="*/ 2147483646 w 21339"/>
              <a:gd name="T111" fmla="*/ 2147483646 h 20404"/>
              <a:gd name="T112" fmla="*/ 2147483646 w 21339"/>
              <a:gd name="T113" fmla="*/ 2147483646 h 20404"/>
              <a:gd name="T114" fmla="*/ 2147483646 w 21339"/>
              <a:gd name="T115" fmla="*/ 0 h 2040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1339" h="20404" extrusionOk="0">
                <a:moveTo>
                  <a:pt x="95" y="0"/>
                </a:moveTo>
                <a:cubicBezTo>
                  <a:pt x="50" y="0"/>
                  <a:pt x="0" y="36"/>
                  <a:pt x="12" y="93"/>
                </a:cubicBezTo>
                <a:cubicBezTo>
                  <a:pt x="485" y="2330"/>
                  <a:pt x="1054" y="4567"/>
                  <a:pt x="1680" y="6766"/>
                </a:cubicBezTo>
                <a:cubicBezTo>
                  <a:pt x="2324" y="8965"/>
                  <a:pt x="3045" y="11126"/>
                  <a:pt x="3822" y="13249"/>
                </a:cubicBezTo>
                <a:cubicBezTo>
                  <a:pt x="4220" y="14330"/>
                  <a:pt x="4618" y="15391"/>
                  <a:pt x="5054" y="16453"/>
                </a:cubicBezTo>
                <a:cubicBezTo>
                  <a:pt x="5225" y="16889"/>
                  <a:pt x="5433" y="17287"/>
                  <a:pt x="5699" y="17666"/>
                </a:cubicBezTo>
                <a:cubicBezTo>
                  <a:pt x="5926" y="17988"/>
                  <a:pt x="6267" y="18216"/>
                  <a:pt x="6646" y="18348"/>
                </a:cubicBezTo>
                <a:cubicBezTo>
                  <a:pt x="6705" y="18361"/>
                  <a:pt x="6764" y="18368"/>
                  <a:pt x="6823" y="18368"/>
                </a:cubicBezTo>
                <a:cubicBezTo>
                  <a:pt x="7107" y="18368"/>
                  <a:pt x="7384" y="18221"/>
                  <a:pt x="7556" y="17969"/>
                </a:cubicBezTo>
                <a:cubicBezTo>
                  <a:pt x="7746" y="17609"/>
                  <a:pt x="7784" y="17173"/>
                  <a:pt x="7708" y="16775"/>
                </a:cubicBezTo>
                <a:cubicBezTo>
                  <a:pt x="7519" y="15770"/>
                  <a:pt x="7253" y="14784"/>
                  <a:pt x="6893" y="13837"/>
                </a:cubicBezTo>
                <a:cubicBezTo>
                  <a:pt x="6248" y="11941"/>
                  <a:pt x="5414" y="9969"/>
                  <a:pt x="5528" y="7922"/>
                </a:cubicBezTo>
                <a:cubicBezTo>
                  <a:pt x="5543" y="7707"/>
                  <a:pt x="5559" y="7504"/>
                  <a:pt x="5594" y="7294"/>
                </a:cubicBezTo>
                <a:cubicBezTo>
                  <a:pt x="6312" y="7702"/>
                  <a:pt x="6661" y="8502"/>
                  <a:pt x="6893" y="9268"/>
                </a:cubicBezTo>
                <a:cubicBezTo>
                  <a:pt x="7234" y="10349"/>
                  <a:pt x="7519" y="11467"/>
                  <a:pt x="7822" y="12567"/>
                </a:cubicBezTo>
                <a:lnTo>
                  <a:pt x="8789" y="16036"/>
                </a:lnTo>
                <a:cubicBezTo>
                  <a:pt x="8940" y="16604"/>
                  <a:pt x="9111" y="17173"/>
                  <a:pt x="9263" y="17742"/>
                </a:cubicBezTo>
                <a:cubicBezTo>
                  <a:pt x="9376" y="18216"/>
                  <a:pt x="9509" y="18652"/>
                  <a:pt x="9699" y="19107"/>
                </a:cubicBezTo>
                <a:cubicBezTo>
                  <a:pt x="9966" y="19713"/>
                  <a:pt x="10452" y="20404"/>
                  <a:pt x="11172" y="20404"/>
                </a:cubicBezTo>
                <a:cubicBezTo>
                  <a:pt x="11217" y="20404"/>
                  <a:pt x="11263" y="20401"/>
                  <a:pt x="11310" y="20396"/>
                </a:cubicBezTo>
                <a:cubicBezTo>
                  <a:pt x="11708" y="20339"/>
                  <a:pt x="12068" y="20092"/>
                  <a:pt x="12258" y="19732"/>
                </a:cubicBezTo>
                <a:cubicBezTo>
                  <a:pt x="12485" y="19334"/>
                  <a:pt x="12580" y="18860"/>
                  <a:pt x="12504" y="18405"/>
                </a:cubicBezTo>
                <a:cubicBezTo>
                  <a:pt x="12390" y="17855"/>
                  <a:pt x="12239" y="17306"/>
                  <a:pt x="12030" y="16794"/>
                </a:cubicBezTo>
                <a:cubicBezTo>
                  <a:pt x="11841" y="16263"/>
                  <a:pt x="11651" y="15713"/>
                  <a:pt x="11462" y="15183"/>
                </a:cubicBezTo>
                <a:cubicBezTo>
                  <a:pt x="11101" y="14083"/>
                  <a:pt x="10779" y="12965"/>
                  <a:pt x="10457" y="11865"/>
                </a:cubicBezTo>
                <a:cubicBezTo>
                  <a:pt x="10154" y="10766"/>
                  <a:pt x="9869" y="9628"/>
                  <a:pt x="9623" y="8491"/>
                </a:cubicBezTo>
                <a:cubicBezTo>
                  <a:pt x="9414" y="7486"/>
                  <a:pt x="9168" y="6424"/>
                  <a:pt x="9414" y="5420"/>
                </a:cubicBezTo>
                <a:cubicBezTo>
                  <a:pt x="9462" y="5197"/>
                  <a:pt x="9536" y="5002"/>
                  <a:pt x="9626" y="4810"/>
                </a:cubicBezTo>
                <a:cubicBezTo>
                  <a:pt x="11118" y="5773"/>
                  <a:pt x="11814" y="7472"/>
                  <a:pt x="12239" y="9135"/>
                </a:cubicBezTo>
                <a:cubicBezTo>
                  <a:pt x="12485" y="10026"/>
                  <a:pt x="12637" y="10936"/>
                  <a:pt x="12807" y="11846"/>
                </a:cubicBezTo>
                <a:cubicBezTo>
                  <a:pt x="13035" y="13040"/>
                  <a:pt x="13300" y="14216"/>
                  <a:pt x="13623" y="15391"/>
                </a:cubicBezTo>
                <a:cubicBezTo>
                  <a:pt x="13945" y="16547"/>
                  <a:pt x="14324" y="17723"/>
                  <a:pt x="14741" y="18879"/>
                </a:cubicBezTo>
                <a:cubicBezTo>
                  <a:pt x="14912" y="19315"/>
                  <a:pt x="15063" y="19827"/>
                  <a:pt x="15480" y="20092"/>
                </a:cubicBezTo>
                <a:cubicBezTo>
                  <a:pt x="15595" y="20165"/>
                  <a:pt x="15723" y="20199"/>
                  <a:pt x="15849" y="20199"/>
                </a:cubicBezTo>
                <a:cubicBezTo>
                  <a:pt x="16119" y="20199"/>
                  <a:pt x="16382" y="20042"/>
                  <a:pt x="16485" y="19770"/>
                </a:cubicBezTo>
                <a:cubicBezTo>
                  <a:pt x="16694" y="19334"/>
                  <a:pt x="16675" y="18765"/>
                  <a:pt x="16656" y="18292"/>
                </a:cubicBezTo>
                <a:cubicBezTo>
                  <a:pt x="16637" y="17723"/>
                  <a:pt x="16542" y="17154"/>
                  <a:pt x="16428" y="16585"/>
                </a:cubicBezTo>
                <a:cubicBezTo>
                  <a:pt x="16125" y="15467"/>
                  <a:pt x="15746" y="14348"/>
                  <a:pt x="15291" y="13268"/>
                </a:cubicBezTo>
                <a:cubicBezTo>
                  <a:pt x="14419" y="10993"/>
                  <a:pt x="13793" y="8623"/>
                  <a:pt x="13433" y="6216"/>
                </a:cubicBezTo>
                <a:cubicBezTo>
                  <a:pt x="13360" y="5689"/>
                  <a:pt x="13392" y="4465"/>
                  <a:pt x="14163" y="4465"/>
                </a:cubicBezTo>
                <a:cubicBezTo>
                  <a:pt x="14197" y="4465"/>
                  <a:pt x="14231" y="4467"/>
                  <a:pt x="14267" y="4472"/>
                </a:cubicBezTo>
                <a:cubicBezTo>
                  <a:pt x="14741" y="4548"/>
                  <a:pt x="15025" y="5060"/>
                  <a:pt x="15234" y="5439"/>
                </a:cubicBezTo>
                <a:cubicBezTo>
                  <a:pt x="15499" y="5913"/>
                  <a:pt x="15727" y="6406"/>
                  <a:pt x="15935" y="6898"/>
                </a:cubicBezTo>
                <a:cubicBezTo>
                  <a:pt x="16732" y="8946"/>
                  <a:pt x="17111" y="11107"/>
                  <a:pt x="17452" y="13268"/>
                </a:cubicBezTo>
                <a:cubicBezTo>
                  <a:pt x="17623" y="14348"/>
                  <a:pt x="17793" y="15429"/>
                  <a:pt x="18002" y="16510"/>
                </a:cubicBezTo>
                <a:cubicBezTo>
                  <a:pt x="18096" y="17040"/>
                  <a:pt x="18229" y="17590"/>
                  <a:pt x="18362" y="18121"/>
                </a:cubicBezTo>
                <a:cubicBezTo>
                  <a:pt x="18476" y="18557"/>
                  <a:pt x="18627" y="19031"/>
                  <a:pt x="18968" y="19334"/>
                </a:cubicBezTo>
                <a:cubicBezTo>
                  <a:pt x="19197" y="19533"/>
                  <a:pt x="19456" y="19618"/>
                  <a:pt x="19715" y="19618"/>
                </a:cubicBezTo>
                <a:cubicBezTo>
                  <a:pt x="20273" y="19618"/>
                  <a:pt x="20833" y="19220"/>
                  <a:pt x="21092" y="18690"/>
                </a:cubicBezTo>
                <a:cubicBezTo>
                  <a:pt x="21300" y="18178"/>
                  <a:pt x="21338" y="17628"/>
                  <a:pt x="21205" y="17078"/>
                </a:cubicBezTo>
                <a:cubicBezTo>
                  <a:pt x="21111" y="16472"/>
                  <a:pt x="20902" y="15884"/>
                  <a:pt x="20731" y="15277"/>
                </a:cubicBezTo>
                <a:lnTo>
                  <a:pt x="18684" y="7903"/>
                </a:lnTo>
                <a:cubicBezTo>
                  <a:pt x="18514" y="7315"/>
                  <a:pt x="18362" y="6728"/>
                  <a:pt x="18191" y="6102"/>
                </a:cubicBezTo>
                <a:cubicBezTo>
                  <a:pt x="18162" y="6043"/>
                  <a:pt x="18106" y="6015"/>
                  <a:pt x="18051" y="6015"/>
                </a:cubicBezTo>
                <a:cubicBezTo>
                  <a:pt x="17966" y="6015"/>
                  <a:pt x="17884" y="6082"/>
                  <a:pt x="17907" y="6197"/>
                </a:cubicBezTo>
                <a:cubicBezTo>
                  <a:pt x="18589" y="8623"/>
                  <a:pt x="19253" y="11050"/>
                  <a:pt x="19935" y="13476"/>
                </a:cubicBezTo>
                <a:lnTo>
                  <a:pt x="20428" y="15315"/>
                </a:lnTo>
                <a:cubicBezTo>
                  <a:pt x="20599" y="15903"/>
                  <a:pt x="20788" y="16491"/>
                  <a:pt x="20902" y="17078"/>
                </a:cubicBezTo>
                <a:cubicBezTo>
                  <a:pt x="21016" y="17609"/>
                  <a:pt x="21035" y="18216"/>
                  <a:pt x="20750" y="18690"/>
                </a:cubicBezTo>
                <a:cubicBezTo>
                  <a:pt x="20542" y="19050"/>
                  <a:pt x="20144" y="19296"/>
                  <a:pt x="19727" y="19334"/>
                </a:cubicBezTo>
                <a:cubicBezTo>
                  <a:pt x="19253" y="19334"/>
                  <a:pt x="18950" y="18917"/>
                  <a:pt x="18798" y="18519"/>
                </a:cubicBezTo>
                <a:cubicBezTo>
                  <a:pt x="18627" y="18026"/>
                  <a:pt x="18495" y="17533"/>
                  <a:pt x="18400" y="17040"/>
                </a:cubicBezTo>
                <a:cubicBezTo>
                  <a:pt x="18172" y="15979"/>
                  <a:pt x="17983" y="14898"/>
                  <a:pt x="17812" y="13837"/>
                </a:cubicBezTo>
                <a:cubicBezTo>
                  <a:pt x="17452" y="11713"/>
                  <a:pt x="17130" y="9571"/>
                  <a:pt x="16428" y="7524"/>
                </a:cubicBezTo>
                <a:cubicBezTo>
                  <a:pt x="16239" y="7031"/>
                  <a:pt x="16049" y="6538"/>
                  <a:pt x="15822" y="6064"/>
                </a:cubicBezTo>
                <a:cubicBezTo>
                  <a:pt x="15632" y="5590"/>
                  <a:pt x="15386" y="5154"/>
                  <a:pt x="15082" y="4756"/>
                </a:cubicBezTo>
                <a:cubicBezTo>
                  <a:pt x="14841" y="4446"/>
                  <a:pt x="14506" y="4199"/>
                  <a:pt x="14120" y="4199"/>
                </a:cubicBezTo>
                <a:cubicBezTo>
                  <a:pt x="14081" y="4199"/>
                  <a:pt x="14042" y="4201"/>
                  <a:pt x="14002" y="4207"/>
                </a:cubicBezTo>
                <a:cubicBezTo>
                  <a:pt x="13661" y="4282"/>
                  <a:pt x="13395" y="4529"/>
                  <a:pt x="13281" y="4851"/>
                </a:cubicBezTo>
                <a:cubicBezTo>
                  <a:pt x="13149" y="5230"/>
                  <a:pt x="13092" y="5609"/>
                  <a:pt x="13130" y="6007"/>
                </a:cubicBezTo>
                <a:cubicBezTo>
                  <a:pt x="13187" y="6538"/>
                  <a:pt x="13281" y="7088"/>
                  <a:pt x="13395" y="7619"/>
                </a:cubicBezTo>
                <a:cubicBezTo>
                  <a:pt x="13623" y="8794"/>
                  <a:pt x="13907" y="9969"/>
                  <a:pt x="14267" y="11126"/>
                </a:cubicBezTo>
                <a:cubicBezTo>
                  <a:pt x="14608" y="12244"/>
                  <a:pt x="15044" y="13344"/>
                  <a:pt x="15442" y="14443"/>
                </a:cubicBezTo>
                <a:cubicBezTo>
                  <a:pt x="15879" y="15524"/>
                  <a:pt x="16182" y="16642"/>
                  <a:pt x="16333" y="17799"/>
                </a:cubicBezTo>
                <a:cubicBezTo>
                  <a:pt x="16409" y="18329"/>
                  <a:pt x="16390" y="18879"/>
                  <a:pt x="16296" y="19410"/>
                </a:cubicBezTo>
                <a:cubicBezTo>
                  <a:pt x="16277" y="19618"/>
                  <a:pt x="16144" y="19789"/>
                  <a:pt x="15973" y="19884"/>
                </a:cubicBezTo>
                <a:cubicBezTo>
                  <a:pt x="15943" y="19889"/>
                  <a:pt x="15912" y="19892"/>
                  <a:pt x="15882" y="19892"/>
                </a:cubicBezTo>
                <a:cubicBezTo>
                  <a:pt x="15710" y="19892"/>
                  <a:pt x="15558" y="19802"/>
                  <a:pt x="15461" y="19656"/>
                </a:cubicBezTo>
                <a:cubicBezTo>
                  <a:pt x="15329" y="19467"/>
                  <a:pt x="15215" y="19258"/>
                  <a:pt x="15139" y="19031"/>
                </a:cubicBezTo>
                <a:cubicBezTo>
                  <a:pt x="15025" y="18746"/>
                  <a:pt x="14912" y="18481"/>
                  <a:pt x="14817" y="18197"/>
                </a:cubicBezTo>
                <a:cubicBezTo>
                  <a:pt x="14608" y="17628"/>
                  <a:pt x="14419" y="17059"/>
                  <a:pt x="14248" y="16491"/>
                </a:cubicBezTo>
                <a:cubicBezTo>
                  <a:pt x="13888" y="15353"/>
                  <a:pt x="13566" y="14178"/>
                  <a:pt x="13300" y="13003"/>
                </a:cubicBezTo>
                <a:cubicBezTo>
                  <a:pt x="13073" y="12017"/>
                  <a:pt x="12921" y="11031"/>
                  <a:pt x="12694" y="10045"/>
                </a:cubicBezTo>
                <a:cubicBezTo>
                  <a:pt x="12334" y="8377"/>
                  <a:pt x="11822" y="6576"/>
                  <a:pt x="10590" y="5306"/>
                </a:cubicBezTo>
                <a:cubicBezTo>
                  <a:pt x="10305" y="5022"/>
                  <a:pt x="9983" y="4756"/>
                  <a:pt x="9623" y="4548"/>
                </a:cubicBezTo>
                <a:cubicBezTo>
                  <a:pt x="9603" y="4534"/>
                  <a:pt x="9580" y="4528"/>
                  <a:pt x="9558" y="4528"/>
                </a:cubicBezTo>
                <a:cubicBezTo>
                  <a:pt x="9517" y="4528"/>
                  <a:pt x="9477" y="4549"/>
                  <a:pt x="9452" y="4586"/>
                </a:cubicBezTo>
                <a:cubicBezTo>
                  <a:pt x="8978" y="5458"/>
                  <a:pt x="9016" y="6481"/>
                  <a:pt x="9168" y="7448"/>
                </a:cubicBezTo>
                <a:cubicBezTo>
                  <a:pt x="9338" y="8510"/>
                  <a:pt x="9604" y="9571"/>
                  <a:pt x="9869" y="10633"/>
                </a:cubicBezTo>
                <a:cubicBezTo>
                  <a:pt x="10438" y="12832"/>
                  <a:pt x="11101" y="14993"/>
                  <a:pt x="11879" y="17135"/>
                </a:cubicBezTo>
                <a:cubicBezTo>
                  <a:pt x="12182" y="18007"/>
                  <a:pt x="12618" y="19182"/>
                  <a:pt x="11784" y="19922"/>
                </a:cubicBezTo>
                <a:cubicBezTo>
                  <a:pt x="11612" y="20082"/>
                  <a:pt x="11386" y="20166"/>
                  <a:pt x="11158" y="20166"/>
                </a:cubicBezTo>
                <a:cubicBezTo>
                  <a:pt x="11008" y="20166"/>
                  <a:pt x="10858" y="20130"/>
                  <a:pt x="10722" y="20055"/>
                </a:cubicBezTo>
                <a:cubicBezTo>
                  <a:pt x="10400" y="19827"/>
                  <a:pt x="10172" y="19524"/>
                  <a:pt x="10021" y="19182"/>
                </a:cubicBezTo>
                <a:cubicBezTo>
                  <a:pt x="9831" y="18784"/>
                  <a:pt x="9699" y="18367"/>
                  <a:pt x="9585" y="17950"/>
                </a:cubicBezTo>
                <a:lnTo>
                  <a:pt x="9111" y="16244"/>
                </a:lnTo>
                <a:lnTo>
                  <a:pt x="8125" y="12832"/>
                </a:lnTo>
                <a:cubicBezTo>
                  <a:pt x="7822" y="11732"/>
                  <a:pt x="7519" y="10614"/>
                  <a:pt x="7177" y="9514"/>
                </a:cubicBezTo>
                <a:cubicBezTo>
                  <a:pt x="6950" y="8737"/>
                  <a:pt x="6665" y="7903"/>
                  <a:pt x="6059" y="7353"/>
                </a:cubicBezTo>
                <a:cubicBezTo>
                  <a:pt x="5907" y="7221"/>
                  <a:pt x="5737" y="7107"/>
                  <a:pt x="5547" y="7012"/>
                </a:cubicBezTo>
                <a:cubicBezTo>
                  <a:pt x="5534" y="7008"/>
                  <a:pt x="5519" y="7005"/>
                  <a:pt x="5505" y="7005"/>
                </a:cubicBezTo>
                <a:cubicBezTo>
                  <a:pt x="5457" y="7005"/>
                  <a:pt x="5410" y="7030"/>
                  <a:pt x="5395" y="7088"/>
                </a:cubicBezTo>
                <a:cubicBezTo>
                  <a:pt x="5054" y="9041"/>
                  <a:pt x="5661" y="10936"/>
                  <a:pt x="6305" y="12775"/>
                </a:cubicBezTo>
                <a:cubicBezTo>
                  <a:pt x="6628" y="13723"/>
                  <a:pt x="6988" y="14671"/>
                  <a:pt x="7253" y="15638"/>
                </a:cubicBezTo>
                <a:cubicBezTo>
                  <a:pt x="7386" y="16093"/>
                  <a:pt x="7481" y="16566"/>
                  <a:pt x="7537" y="17059"/>
                </a:cubicBezTo>
                <a:cubicBezTo>
                  <a:pt x="7556" y="17457"/>
                  <a:pt x="7481" y="17969"/>
                  <a:pt x="7064" y="18121"/>
                </a:cubicBezTo>
                <a:cubicBezTo>
                  <a:pt x="6994" y="18147"/>
                  <a:pt x="6924" y="18158"/>
                  <a:pt x="6855" y="18158"/>
                </a:cubicBezTo>
                <a:cubicBezTo>
                  <a:pt x="6568" y="18158"/>
                  <a:pt x="6295" y="17959"/>
                  <a:pt x="6097" y="17761"/>
                </a:cubicBezTo>
                <a:cubicBezTo>
                  <a:pt x="5774" y="17438"/>
                  <a:pt x="5547" y="17059"/>
                  <a:pt x="5376" y="16642"/>
                </a:cubicBezTo>
                <a:cubicBezTo>
                  <a:pt x="4959" y="15619"/>
                  <a:pt x="4561" y="14595"/>
                  <a:pt x="4182" y="13571"/>
                </a:cubicBezTo>
                <a:cubicBezTo>
                  <a:pt x="3405" y="11505"/>
                  <a:pt x="2703" y="9401"/>
                  <a:pt x="2059" y="7278"/>
                </a:cubicBezTo>
                <a:cubicBezTo>
                  <a:pt x="1414" y="5154"/>
                  <a:pt x="846" y="3012"/>
                  <a:pt x="334" y="851"/>
                </a:cubicBezTo>
                <a:cubicBezTo>
                  <a:pt x="277" y="586"/>
                  <a:pt x="220" y="320"/>
                  <a:pt x="163" y="55"/>
                </a:cubicBezTo>
                <a:cubicBezTo>
                  <a:pt x="156" y="17"/>
                  <a:pt x="126" y="0"/>
                  <a:pt x="95" y="0"/>
                </a:cubicBezTo>
                <a:close/>
              </a:path>
            </a:pathLst>
          </a:custGeom>
          <a:solidFill>
            <a:srgbClr val="3C8D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/>
          <a:p>
            <a:endParaRPr lang="ru-RU" sz="2400"/>
          </a:p>
        </p:txBody>
      </p:sp>
      <p:sp>
        <p:nvSpPr>
          <p:cNvPr id="769" name="Google Shape;769;p14"/>
          <p:cNvSpPr txBox="1">
            <a:spLocks noGrp="1"/>
          </p:cNvSpPr>
          <p:nvPr>
            <p:ph type="ctrTitle"/>
          </p:nvPr>
        </p:nvSpPr>
        <p:spPr>
          <a:xfrm>
            <a:off x="982195" y="497367"/>
            <a:ext cx="10230000" cy="770400"/>
          </a:xfrm>
          <a:prstGeom prst="rect">
            <a:avLst/>
          </a:prstGeom>
        </p:spPr>
        <p:txBody>
          <a:bodyPr spcFirstLastPara="1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1067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1067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1067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1067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1067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1067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1067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1067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764215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90;p3">
            <a:extLst>
              <a:ext uri="{FF2B5EF4-FFF2-40B4-BE49-F238E27FC236}">
                <a16:creationId xmlns:a16="http://schemas.microsoft.com/office/drawing/2014/main" id="{91E91AD1-87A9-4E92-DA5E-77B4BAFD51A8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17" y="4343401"/>
            <a:ext cx="10879667" cy="405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Google Shape;91;p3">
            <a:extLst>
              <a:ext uri="{FF2B5EF4-FFF2-40B4-BE49-F238E27FC236}">
                <a16:creationId xmlns:a16="http://schemas.microsoft.com/office/drawing/2014/main" id="{6CD7A0C4-850E-CA2A-DD8F-8E07414EBE21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868" y="192620"/>
            <a:ext cx="7844367" cy="6472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Google Shape;92;p3">
            <a:extLst>
              <a:ext uri="{FF2B5EF4-FFF2-40B4-BE49-F238E27FC236}">
                <a16:creationId xmlns:a16="http://schemas.microsoft.com/office/drawing/2014/main" id="{49054DBA-6D75-041A-5A49-C8E6D2829639}"/>
              </a:ext>
            </a:extLst>
          </p:cNvPr>
          <p:cNvSpPr>
            <a:spLocks/>
          </p:cNvSpPr>
          <p:nvPr/>
        </p:nvSpPr>
        <p:spPr bwMode="auto">
          <a:xfrm>
            <a:off x="5839884" y="-3287183"/>
            <a:ext cx="6163733" cy="9675284"/>
          </a:xfrm>
          <a:custGeom>
            <a:avLst/>
            <a:gdLst>
              <a:gd name="T0" fmla="*/ 2147483646 w 55812"/>
              <a:gd name="T1" fmla="*/ 2147483646 h 94461"/>
              <a:gd name="T2" fmla="*/ 2147483646 w 55812"/>
              <a:gd name="T3" fmla="*/ 2147483646 h 94461"/>
              <a:gd name="T4" fmla="*/ 2147483646 w 55812"/>
              <a:gd name="T5" fmla="*/ 2147483646 h 94461"/>
              <a:gd name="T6" fmla="*/ 2147483646 w 55812"/>
              <a:gd name="T7" fmla="*/ 2147483646 h 94461"/>
              <a:gd name="T8" fmla="*/ 2147483646 w 55812"/>
              <a:gd name="T9" fmla="*/ 2147483646 h 94461"/>
              <a:gd name="T10" fmla="*/ 2147483646 w 55812"/>
              <a:gd name="T11" fmla="*/ 2147483646 h 94461"/>
              <a:gd name="T12" fmla="*/ 2147483646 w 55812"/>
              <a:gd name="T13" fmla="*/ 2147483646 h 94461"/>
              <a:gd name="T14" fmla="*/ 2147483646 w 55812"/>
              <a:gd name="T15" fmla="*/ 2147483646 h 94461"/>
              <a:gd name="T16" fmla="*/ 2147483646 w 55812"/>
              <a:gd name="T17" fmla="*/ 2147483646 h 94461"/>
              <a:gd name="T18" fmla="*/ 2147483646 w 55812"/>
              <a:gd name="T19" fmla="*/ 2147483646 h 94461"/>
              <a:gd name="T20" fmla="*/ 2147483646 w 55812"/>
              <a:gd name="T21" fmla="*/ 2147483646 h 94461"/>
              <a:gd name="T22" fmla="*/ 2147483646 w 55812"/>
              <a:gd name="T23" fmla="*/ 2147483646 h 94461"/>
              <a:gd name="T24" fmla="*/ 2147483646 w 55812"/>
              <a:gd name="T25" fmla="*/ 2147483646 h 94461"/>
              <a:gd name="T26" fmla="*/ 2147483646 w 55812"/>
              <a:gd name="T27" fmla="*/ 2147483646 h 94461"/>
              <a:gd name="T28" fmla="*/ 2147483646 w 55812"/>
              <a:gd name="T29" fmla="*/ 2147483646 h 94461"/>
              <a:gd name="T30" fmla="*/ 2147483646 w 55812"/>
              <a:gd name="T31" fmla="*/ 2147483646 h 94461"/>
              <a:gd name="T32" fmla="*/ 2147483646 w 55812"/>
              <a:gd name="T33" fmla="*/ 2147483646 h 94461"/>
              <a:gd name="T34" fmla="*/ 2147483646 w 55812"/>
              <a:gd name="T35" fmla="*/ 2147483646 h 94461"/>
              <a:gd name="T36" fmla="*/ 2147483646 w 55812"/>
              <a:gd name="T37" fmla="*/ 2147483646 h 94461"/>
              <a:gd name="T38" fmla="*/ 2147483646 w 55812"/>
              <a:gd name="T39" fmla="*/ 2147483646 h 94461"/>
              <a:gd name="T40" fmla="*/ 2147483646 w 55812"/>
              <a:gd name="T41" fmla="*/ 2147483646 h 94461"/>
              <a:gd name="T42" fmla="*/ 2147483646 w 55812"/>
              <a:gd name="T43" fmla="*/ 2147483646 h 94461"/>
              <a:gd name="T44" fmla="*/ 2147483646 w 55812"/>
              <a:gd name="T45" fmla="*/ 2147483646 h 94461"/>
              <a:gd name="T46" fmla="*/ 2147483646 w 55812"/>
              <a:gd name="T47" fmla="*/ 2147483646 h 94461"/>
              <a:gd name="T48" fmla="*/ 2147483646 w 55812"/>
              <a:gd name="T49" fmla="*/ 2147483646 h 94461"/>
              <a:gd name="T50" fmla="*/ 2147483646 w 55812"/>
              <a:gd name="T51" fmla="*/ 2147483646 h 94461"/>
              <a:gd name="T52" fmla="*/ 2147483646 w 55812"/>
              <a:gd name="T53" fmla="*/ 2147483646 h 94461"/>
              <a:gd name="T54" fmla="*/ 2147483646 w 55812"/>
              <a:gd name="T55" fmla="*/ 2147483646 h 94461"/>
              <a:gd name="T56" fmla="*/ 2147483646 w 55812"/>
              <a:gd name="T57" fmla="*/ 2147483646 h 94461"/>
              <a:gd name="T58" fmla="*/ 2147483646 w 55812"/>
              <a:gd name="T59" fmla="*/ 2147483646 h 94461"/>
              <a:gd name="T60" fmla="*/ 2147483646 w 55812"/>
              <a:gd name="T61" fmla="*/ 2147483646 h 94461"/>
              <a:gd name="T62" fmla="*/ 2147483646 w 55812"/>
              <a:gd name="T63" fmla="*/ 2147483646 h 94461"/>
              <a:gd name="T64" fmla="*/ 2147483646 w 55812"/>
              <a:gd name="T65" fmla="*/ 2147483646 h 94461"/>
              <a:gd name="T66" fmla="*/ 2147483646 w 55812"/>
              <a:gd name="T67" fmla="*/ 2147483646 h 94461"/>
              <a:gd name="T68" fmla="*/ 2147483646 w 55812"/>
              <a:gd name="T69" fmla="*/ 2147483646 h 94461"/>
              <a:gd name="T70" fmla="*/ 2147483646 w 55812"/>
              <a:gd name="T71" fmla="*/ 2147483646 h 94461"/>
              <a:gd name="T72" fmla="*/ 2147483646 w 55812"/>
              <a:gd name="T73" fmla="*/ 2147483646 h 94461"/>
              <a:gd name="T74" fmla="*/ 2147483646 w 55812"/>
              <a:gd name="T75" fmla="*/ 2147483646 h 94461"/>
              <a:gd name="T76" fmla="*/ 2147483646 w 55812"/>
              <a:gd name="T77" fmla="*/ 2147483646 h 94461"/>
              <a:gd name="T78" fmla="*/ 2147483646 w 55812"/>
              <a:gd name="T79" fmla="*/ 2147483646 h 94461"/>
              <a:gd name="T80" fmla="*/ 2147483646 w 55812"/>
              <a:gd name="T81" fmla="*/ 2147483646 h 94461"/>
              <a:gd name="T82" fmla="*/ 2147483646 w 55812"/>
              <a:gd name="T83" fmla="*/ 2147483646 h 94461"/>
              <a:gd name="T84" fmla="*/ 2147483646 w 55812"/>
              <a:gd name="T85" fmla="*/ 2147483646 h 94461"/>
              <a:gd name="T86" fmla="*/ 2147483646 w 55812"/>
              <a:gd name="T87" fmla="*/ 2147483646 h 94461"/>
              <a:gd name="T88" fmla="*/ 2147483646 w 55812"/>
              <a:gd name="T89" fmla="*/ 2147483646 h 94461"/>
              <a:gd name="T90" fmla="*/ 2147483646 w 55812"/>
              <a:gd name="T91" fmla="*/ 2147483646 h 94461"/>
              <a:gd name="T92" fmla="*/ 2147483646 w 55812"/>
              <a:gd name="T93" fmla="*/ 2147483646 h 94461"/>
              <a:gd name="T94" fmla="*/ 2147483646 w 55812"/>
              <a:gd name="T95" fmla="*/ 2147483646 h 94461"/>
              <a:gd name="T96" fmla="*/ 2147483646 w 55812"/>
              <a:gd name="T97" fmla="*/ 2147483646 h 9446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5812" h="94461" extrusionOk="0">
                <a:moveTo>
                  <a:pt x="36054" y="83719"/>
                </a:moveTo>
                <a:cubicBezTo>
                  <a:pt x="36059" y="85810"/>
                  <a:pt x="36230" y="87883"/>
                  <a:pt x="36585" y="89937"/>
                </a:cubicBezTo>
                <a:cubicBezTo>
                  <a:pt x="36680" y="90449"/>
                  <a:pt x="36775" y="90942"/>
                  <a:pt x="36888" y="91454"/>
                </a:cubicBezTo>
                <a:cubicBezTo>
                  <a:pt x="36926" y="91719"/>
                  <a:pt x="37002" y="91984"/>
                  <a:pt x="37059" y="92250"/>
                </a:cubicBezTo>
                <a:cubicBezTo>
                  <a:pt x="37097" y="92439"/>
                  <a:pt x="37305" y="92856"/>
                  <a:pt x="37211" y="93046"/>
                </a:cubicBezTo>
                <a:cubicBezTo>
                  <a:pt x="37154" y="93160"/>
                  <a:pt x="36831" y="93255"/>
                  <a:pt x="36718" y="93311"/>
                </a:cubicBezTo>
                <a:cubicBezTo>
                  <a:pt x="36509" y="93425"/>
                  <a:pt x="36282" y="93539"/>
                  <a:pt x="36035" y="93634"/>
                </a:cubicBezTo>
                <a:cubicBezTo>
                  <a:pt x="35599" y="93804"/>
                  <a:pt x="35144" y="93937"/>
                  <a:pt x="34689" y="93994"/>
                </a:cubicBezTo>
                <a:cubicBezTo>
                  <a:pt x="34597" y="94004"/>
                  <a:pt x="34505" y="94009"/>
                  <a:pt x="34414" y="94009"/>
                </a:cubicBezTo>
                <a:cubicBezTo>
                  <a:pt x="33623" y="94009"/>
                  <a:pt x="32889" y="93638"/>
                  <a:pt x="32566" y="92856"/>
                </a:cubicBezTo>
                <a:cubicBezTo>
                  <a:pt x="32244" y="92041"/>
                  <a:pt x="32471" y="91093"/>
                  <a:pt x="32756" y="90297"/>
                </a:cubicBezTo>
                <a:cubicBezTo>
                  <a:pt x="33362" y="88572"/>
                  <a:pt x="34234" y="86923"/>
                  <a:pt x="35125" y="85331"/>
                </a:cubicBezTo>
                <a:cubicBezTo>
                  <a:pt x="35426" y="84788"/>
                  <a:pt x="35736" y="84251"/>
                  <a:pt x="36054" y="83719"/>
                </a:cubicBezTo>
                <a:close/>
                <a:moveTo>
                  <a:pt x="43850" y="72899"/>
                </a:moveTo>
                <a:cubicBezTo>
                  <a:pt x="43926" y="74041"/>
                  <a:pt x="43988" y="75183"/>
                  <a:pt x="44035" y="76326"/>
                </a:cubicBezTo>
                <a:cubicBezTo>
                  <a:pt x="44111" y="78487"/>
                  <a:pt x="44149" y="80629"/>
                  <a:pt x="44130" y="82790"/>
                </a:cubicBezTo>
                <a:cubicBezTo>
                  <a:pt x="44111" y="83871"/>
                  <a:pt x="44092" y="84970"/>
                  <a:pt x="44054" y="86051"/>
                </a:cubicBezTo>
                <a:cubicBezTo>
                  <a:pt x="44016" y="87037"/>
                  <a:pt x="44092" y="88117"/>
                  <a:pt x="43864" y="89065"/>
                </a:cubicBezTo>
                <a:cubicBezTo>
                  <a:pt x="43789" y="89463"/>
                  <a:pt x="43599" y="89823"/>
                  <a:pt x="43334" y="90127"/>
                </a:cubicBezTo>
                <a:cubicBezTo>
                  <a:pt x="43194" y="90249"/>
                  <a:pt x="43052" y="90301"/>
                  <a:pt x="42914" y="90301"/>
                </a:cubicBezTo>
                <a:cubicBezTo>
                  <a:pt x="42585" y="90301"/>
                  <a:pt x="42287" y="90001"/>
                  <a:pt x="42139" y="89653"/>
                </a:cubicBezTo>
                <a:cubicBezTo>
                  <a:pt x="41874" y="88970"/>
                  <a:pt x="41760" y="88193"/>
                  <a:pt x="41609" y="87473"/>
                </a:cubicBezTo>
                <a:cubicBezTo>
                  <a:pt x="41324" y="86165"/>
                  <a:pt x="41021" y="84724"/>
                  <a:pt x="40149" y="83643"/>
                </a:cubicBezTo>
                <a:cubicBezTo>
                  <a:pt x="39770" y="83169"/>
                  <a:pt x="39277" y="82809"/>
                  <a:pt x="38708" y="82582"/>
                </a:cubicBezTo>
                <a:cubicBezTo>
                  <a:pt x="38695" y="82577"/>
                  <a:pt x="38683" y="82574"/>
                  <a:pt x="38671" y="82574"/>
                </a:cubicBezTo>
                <a:cubicBezTo>
                  <a:pt x="38594" y="82574"/>
                  <a:pt x="38540" y="82668"/>
                  <a:pt x="38557" y="82733"/>
                </a:cubicBezTo>
                <a:cubicBezTo>
                  <a:pt x="38917" y="84667"/>
                  <a:pt x="39277" y="86601"/>
                  <a:pt x="39618" y="88534"/>
                </a:cubicBezTo>
                <a:lnTo>
                  <a:pt x="40149" y="91397"/>
                </a:lnTo>
                <a:cubicBezTo>
                  <a:pt x="40263" y="92136"/>
                  <a:pt x="40452" y="92875"/>
                  <a:pt x="40187" y="93596"/>
                </a:cubicBezTo>
                <a:cubicBezTo>
                  <a:pt x="40092" y="93861"/>
                  <a:pt x="39921" y="94183"/>
                  <a:pt x="39618" y="94240"/>
                </a:cubicBezTo>
                <a:cubicBezTo>
                  <a:pt x="39604" y="94243"/>
                  <a:pt x="39590" y="94244"/>
                  <a:pt x="39576" y="94244"/>
                </a:cubicBezTo>
                <a:cubicBezTo>
                  <a:pt x="39294" y="94244"/>
                  <a:pt x="39081" y="93717"/>
                  <a:pt x="38955" y="93482"/>
                </a:cubicBezTo>
                <a:cubicBezTo>
                  <a:pt x="38670" y="92856"/>
                  <a:pt x="38462" y="92193"/>
                  <a:pt x="38348" y="91511"/>
                </a:cubicBezTo>
                <a:cubicBezTo>
                  <a:pt x="38083" y="90146"/>
                  <a:pt x="38045" y="88762"/>
                  <a:pt x="37855" y="87397"/>
                </a:cubicBezTo>
                <a:cubicBezTo>
                  <a:pt x="37647" y="85994"/>
                  <a:pt x="37230" y="84610"/>
                  <a:pt x="36244" y="83549"/>
                </a:cubicBezTo>
                <a:cubicBezTo>
                  <a:pt x="36227" y="83526"/>
                  <a:pt x="36203" y="83515"/>
                  <a:pt x="36178" y="83514"/>
                </a:cubicBezTo>
                <a:cubicBezTo>
                  <a:pt x="38436" y="79777"/>
                  <a:pt x="41102" y="76305"/>
                  <a:pt x="43850" y="72899"/>
                </a:cubicBezTo>
                <a:close/>
                <a:moveTo>
                  <a:pt x="124" y="0"/>
                </a:moveTo>
                <a:cubicBezTo>
                  <a:pt x="60" y="0"/>
                  <a:pt x="1" y="49"/>
                  <a:pt x="36" y="119"/>
                </a:cubicBezTo>
                <a:lnTo>
                  <a:pt x="17" y="119"/>
                </a:lnTo>
                <a:cubicBezTo>
                  <a:pt x="2955" y="8498"/>
                  <a:pt x="5989" y="16839"/>
                  <a:pt x="9135" y="25123"/>
                </a:cubicBezTo>
                <a:cubicBezTo>
                  <a:pt x="9894" y="27152"/>
                  <a:pt x="10671" y="29180"/>
                  <a:pt x="11467" y="31208"/>
                </a:cubicBezTo>
                <a:cubicBezTo>
                  <a:pt x="12168" y="33028"/>
                  <a:pt x="12794" y="34905"/>
                  <a:pt x="13647" y="36649"/>
                </a:cubicBezTo>
                <a:cubicBezTo>
                  <a:pt x="14292" y="37976"/>
                  <a:pt x="15221" y="39246"/>
                  <a:pt x="16623" y="39796"/>
                </a:cubicBezTo>
                <a:cubicBezTo>
                  <a:pt x="17283" y="40054"/>
                  <a:pt x="17979" y="40142"/>
                  <a:pt x="18690" y="40142"/>
                </a:cubicBezTo>
                <a:cubicBezTo>
                  <a:pt x="19959" y="40142"/>
                  <a:pt x="21272" y="39862"/>
                  <a:pt x="22500" y="39777"/>
                </a:cubicBezTo>
                <a:cubicBezTo>
                  <a:pt x="23246" y="39726"/>
                  <a:pt x="23995" y="39701"/>
                  <a:pt x="24747" y="39701"/>
                </a:cubicBezTo>
                <a:cubicBezTo>
                  <a:pt x="26249" y="39701"/>
                  <a:pt x="27757" y="39802"/>
                  <a:pt x="29249" y="40004"/>
                </a:cubicBezTo>
                <a:cubicBezTo>
                  <a:pt x="31106" y="40270"/>
                  <a:pt x="33021" y="40668"/>
                  <a:pt x="34727" y="41502"/>
                </a:cubicBezTo>
                <a:cubicBezTo>
                  <a:pt x="36433" y="42317"/>
                  <a:pt x="37836" y="43682"/>
                  <a:pt x="38708" y="45350"/>
                </a:cubicBezTo>
                <a:cubicBezTo>
                  <a:pt x="39580" y="46981"/>
                  <a:pt x="40054" y="48782"/>
                  <a:pt x="40471" y="50545"/>
                </a:cubicBezTo>
                <a:cubicBezTo>
                  <a:pt x="42179" y="57664"/>
                  <a:pt x="43282" y="64918"/>
                  <a:pt x="43803" y="72216"/>
                </a:cubicBezTo>
                <a:cubicBezTo>
                  <a:pt x="43494" y="72599"/>
                  <a:pt x="43186" y="72983"/>
                  <a:pt x="42879" y="73369"/>
                </a:cubicBezTo>
                <a:cubicBezTo>
                  <a:pt x="40831" y="75966"/>
                  <a:pt x="38822" y="78601"/>
                  <a:pt x="37021" y="81387"/>
                </a:cubicBezTo>
                <a:cubicBezTo>
                  <a:pt x="35277" y="84098"/>
                  <a:pt x="33571" y="87018"/>
                  <a:pt x="32471" y="90070"/>
                </a:cubicBezTo>
                <a:cubicBezTo>
                  <a:pt x="31997" y="91359"/>
                  <a:pt x="31770" y="93198"/>
                  <a:pt x="33154" y="94013"/>
                </a:cubicBezTo>
                <a:cubicBezTo>
                  <a:pt x="33534" y="94235"/>
                  <a:pt x="33946" y="94326"/>
                  <a:pt x="34367" y="94326"/>
                </a:cubicBezTo>
                <a:cubicBezTo>
                  <a:pt x="35456" y="94326"/>
                  <a:pt x="36609" y="93717"/>
                  <a:pt x="37457" y="93198"/>
                </a:cubicBezTo>
                <a:cubicBezTo>
                  <a:pt x="37514" y="93160"/>
                  <a:pt x="37533" y="93103"/>
                  <a:pt x="37514" y="93046"/>
                </a:cubicBezTo>
                <a:cubicBezTo>
                  <a:pt x="36725" y="90076"/>
                  <a:pt x="36309" y="87016"/>
                  <a:pt x="36300" y="83937"/>
                </a:cubicBezTo>
                <a:cubicBezTo>
                  <a:pt x="38208" y="86250"/>
                  <a:pt x="37579" y="89653"/>
                  <a:pt x="38348" y="92383"/>
                </a:cubicBezTo>
                <a:cubicBezTo>
                  <a:pt x="38500" y="93065"/>
                  <a:pt x="38803" y="93710"/>
                  <a:pt x="39201" y="94297"/>
                </a:cubicBezTo>
                <a:cubicBezTo>
                  <a:pt x="39289" y="94413"/>
                  <a:pt x="39407" y="94460"/>
                  <a:pt x="39532" y="94460"/>
                </a:cubicBezTo>
                <a:cubicBezTo>
                  <a:pt x="39756" y="94460"/>
                  <a:pt x="40003" y="94309"/>
                  <a:pt x="40149" y="94127"/>
                </a:cubicBezTo>
                <a:cubicBezTo>
                  <a:pt x="40490" y="93728"/>
                  <a:pt x="40566" y="93103"/>
                  <a:pt x="40547" y="92591"/>
                </a:cubicBezTo>
                <a:cubicBezTo>
                  <a:pt x="40509" y="91681"/>
                  <a:pt x="40244" y="90752"/>
                  <a:pt x="40092" y="89861"/>
                </a:cubicBezTo>
                <a:cubicBezTo>
                  <a:pt x="39670" y="87551"/>
                  <a:pt x="39266" y="85241"/>
                  <a:pt x="38846" y="82914"/>
                </a:cubicBezTo>
                <a:cubicBezTo>
                  <a:pt x="40217" y="83575"/>
                  <a:pt x="40753" y="85091"/>
                  <a:pt x="41116" y="86487"/>
                </a:cubicBezTo>
                <a:cubicBezTo>
                  <a:pt x="41305" y="87245"/>
                  <a:pt x="41438" y="88022"/>
                  <a:pt x="41628" y="88781"/>
                </a:cubicBezTo>
                <a:cubicBezTo>
                  <a:pt x="41760" y="89349"/>
                  <a:pt x="41874" y="90146"/>
                  <a:pt x="42443" y="90468"/>
                </a:cubicBezTo>
                <a:cubicBezTo>
                  <a:pt x="42589" y="90550"/>
                  <a:pt x="42735" y="90587"/>
                  <a:pt x="42876" y="90587"/>
                </a:cubicBezTo>
                <a:cubicBezTo>
                  <a:pt x="43193" y="90587"/>
                  <a:pt x="43484" y="90402"/>
                  <a:pt x="43694" y="90127"/>
                </a:cubicBezTo>
                <a:cubicBezTo>
                  <a:pt x="44168" y="89539"/>
                  <a:pt x="44225" y="88781"/>
                  <a:pt x="44263" y="88060"/>
                </a:cubicBezTo>
                <a:cubicBezTo>
                  <a:pt x="44376" y="85842"/>
                  <a:pt x="44433" y="83624"/>
                  <a:pt x="44433" y="81425"/>
                </a:cubicBezTo>
                <a:cubicBezTo>
                  <a:pt x="44433" y="78462"/>
                  <a:pt x="44333" y="75502"/>
                  <a:pt x="44134" y="72549"/>
                </a:cubicBezTo>
                <a:cubicBezTo>
                  <a:pt x="45525" y="70831"/>
                  <a:pt x="46934" y="69129"/>
                  <a:pt x="48319" y="67416"/>
                </a:cubicBezTo>
                <a:cubicBezTo>
                  <a:pt x="50916" y="64213"/>
                  <a:pt x="53457" y="60952"/>
                  <a:pt x="55694" y="57464"/>
                </a:cubicBezTo>
                <a:cubicBezTo>
                  <a:pt x="55812" y="57293"/>
                  <a:pt x="55657" y="57122"/>
                  <a:pt x="55493" y="57122"/>
                </a:cubicBezTo>
                <a:cubicBezTo>
                  <a:pt x="55421" y="57122"/>
                  <a:pt x="55348" y="57155"/>
                  <a:pt x="55295" y="57236"/>
                </a:cubicBezTo>
                <a:cubicBezTo>
                  <a:pt x="51966" y="62402"/>
                  <a:pt x="47953" y="67087"/>
                  <a:pt x="44086" y="71866"/>
                </a:cubicBezTo>
                <a:cubicBezTo>
                  <a:pt x="43682" y="66321"/>
                  <a:pt x="42926" y="60806"/>
                  <a:pt x="41817" y="55360"/>
                </a:cubicBezTo>
                <a:cubicBezTo>
                  <a:pt x="41400" y="53255"/>
                  <a:pt x="40945" y="51132"/>
                  <a:pt x="40376" y="49066"/>
                </a:cubicBezTo>
                <a:cubicBezTo>
                  <a:pt x="39921" y="47379"/>
                  <a:pt x="39315" y="45673"/>
                  <a:pt x="38310" y="44213"/>
                </a:cubicBezTo>
                <a:cubicBezTo>
                  <a:pt x="36130" y="41104"/>
                  <a:pt x="32301" y="40175"/>
                  <a:pt x="28737" y="39739"/>
                </a:cubicBezTo>
                <a:cubicBezTo>
                  <a:pt x="27406" y="39567"/>
                  <a:pt x="26076" y="39485"/>
                  <a:pt x="24745" y="39485"/>
                </a:cubicBezTo>
                <a:cubicBezTo>
                  <a:pt x="23877" y="39485"/>
                  <a:pt x="23008" y="39520"/>
                  <a:pt x="22140" y="39587"/>
                </a:cubicBezTo>
                <a:cubicBezTo>
                  <a:pt x="21041" y="39680"/>
                  <a:pt x="19854" y="39911"/>
                  <a:pt x="18707" y="39911"/>
                </a:cubicBezTo>
                <a:cubicBezTo>
                  <a:pt x="17736" y="39911"/>
                  <a:pt x="16794" y="39745"/>
                  <a:pt x="15960" y="39189"/>
                </a:cubicBezTo>
                <a:cubicBezTo>
                  <a:pt x="14519" y="38204"/>
                  <a:pt x="13780" y="36479"/>
                  <a:pt x="13173" y="34924"/>
                </a:cubicBezTo>
                <a:cubicBezTo>
                  <a:pt x="12339" y="32820"/>
                  <a:pt x="11543" y="30735"/>
                  <a:pt x="10728" y="28630"/>
                </a:cubicBezTo>
                <a:cubicBezTo>
                  <a:pt x="7505" y="20194"/>
                  <a:pt x="4377" y="11721"/>
                  <a:pt x="1344" y="3228"/>
                </a:cubicBezTo>
                <a:cubicBezTo>
                  <a:pt x="965" y="2166"/>
                  <a:pt x="586" y="1124"/>
                  <a:pt x="226" y="62"/>
                </a:cubicBezTo>
                <a:cubicBezTo>
                  <a:pt x="204" y="19"/>
                  <a:pt x="163" y="0"/>
                  <a:pt x="124" y="0"/>
                </a:cubicBezTo>
                <a:close/>
              </a:path>
            </a:pathLst>
          </a:custGeom>
          <a:solidFill>
            <a:srgbClr val="1C5F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/>
          <a:p>
            <a:endParaRPr lang="ru-RU" sz="2400"/>
          </a:p>
        </p:txBody>
      </p:sp>
      <p:grpSp>
        <p:nvGrpSpPr>
          <p:cNvPr id="5" name="Google Shape;93;p3">
            <a:extLst>
              <a:ext uri="{FF2B5EF4-FFF2-40B4-BE49-F238E27FC236}">
                <a16:creationId xmlns:a16="http://schemas.microsoft.com/office/drawing/2014/main" id="{8C376E93-4AE0-AB31-6567-944294CE4491}"/>
              </a:ext>
            </a:extLst>
          </p:cNvPr>
          <p:cNvGrpSpPr>
            <a:grpSpLocks/>
          </p:cNvGrpSpPr>
          <p:nvPr/>
        </p:nvGrpSpPr>
        <p:grpSpPr bwMode="auto">
          <a:xfrm rot="18900000">
            <a:off x="630803" y="3594280"/>
            <a:ext cx="1792817" cy="3293533"/>
            <a:chOff x="272875" y="1419395"/>
            <a:chExt cx="255950" cy="563168"/>
          </a:xfrm>
        </p:grpSpPr>
        <p:sp>
          <p:nvSpPr>
            <p:cNvPr id="6" name="Google Shape;94;p3">
              <a:extLst>
                <a:ext uri="{FF2B5EF4-FFF2-40B4-BE49-F238E27FC236}">
                  <a16:creationId xmlns:a16="http://schemas.microsoft.com/office/drawing/2014/main" id="{BEE3C46C-4D25-4655-BF8D-FED0C37094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956" y="1964054"/>
              <a:ext cx="26592" cy="18458"/>
            </a:xfrm>
            <a:custGeom>
              <a:avLst/>
              <a:gdLst>
                <a:gd name="T0" fmla="*/ 2147483646 w 1063"/>
                <a:gd name="T1" fmla="*/ 0 h 743"/>
                <a:gd name="T2" fmla="*/ 2147483646 w 1063"/>
                <a:gd name="T3" fmla="*/ 2147483646 h 743"/>
                <a:gd name="T4" fmla="*/ 0 w 1063"/>
                <a:gd name="T5" fmla="*/ 2147483646 h 743"/>
                <a:gd name="T6" fmla="*/ 2147483646 w 1063"/>
                <a:gd name="T7" fmla="*/ 2147483646 h 743"/>
                <a:gd name="T8" fmla="*/ 2147483646 w 1063"/>
                <a:gd name="T9" fmla="*/ 2147483646 h 743"/>
                <a:gd name="T10" fmla="*/ 2147483646 w 1063"/>
                <a:gd name="T11" fmla="*/ 2147483646 h 743"/>
                <a:gd name="T12" fmla="*/ 2147483646 w 1063"/>
                <a:gd name="T13" fmla="*/ 0 h 7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7" name="Google Shape;95;p3">
              <a:extLst>
                <a:ext uri="{FF2B5EF4-FFF2-40B4-BE49-F238E27FC236}">
                  <a16:creationId xmlns:a16="http://schemas.microsoft.com/office/drawing/2014/main" id="{82D04BCE-F5A3-B029-6EF2-7D1D20DD7D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239" y="1787960"/>
              <a:ext cx="29614" cy="22078"/>
            </a:xfrm>
            <a:custGeom>
              <a:avLst/>
              <a:gdLst>
                <a:gd name="T0" fmla="*/ 2147483646 w 1195"/>
                <a:gd name="T1" fmla="*/ 2147483646 h 892"/>
                <a:gd name="T2" fmla="*/ 2147483646 w 1195"/>
                <a:gd name="T3" fmla="*/ 2147483646 h 892"/>
                <a:gd name="T4" fmla="*/ 2147483646 w 1195"/>
                <a:gd name="T5" fmla="*/ 2147483646 h 89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8" name="Google Shape;96;p3">
              <a:extLst>
                <a:ext uri="{FF2B5EF4-FFF2-40B4-BE49-F238E27FC236}">
                  <a16:creationId xmlns:a16="http://schemas.microsoft.com/office/drawing/2014/main" id="{B64C7BBC-672D-F274-10A3-B43BDC3C79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479" y="1834836"/>
              <a:ext cx="9972" cy="8686"/>
            </a:xfrm>
            <a:custGeom>
              <a:avLst/>
              <a:gdLst>
                <a:gd name="T0" fmla="*/ 2147483646 w 399"/>
                <a:gd name="T1" fmla="*/ 2147483646 h 342"/>
                <a:gd name="T2" fmla="*/ 2147483646 w 399"/>
                <a:gd name="T3" fmla="*/ 2147483646 h 342"/>
                <a:gd name="T4" fmla="*/ 2147483646 w 399"/>
                <a:gd name="T5" fmla="*/ 2147483646 h 3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9" name="Google Shape;97;p3">
              <a:extLst>
                <a:ext uri="{FF2B5EF4-FFF2-40B4-BE49-F238E27FC236}">
                  <a16:creationId xmlns:a16="http://schemas.microsoft.com/office/drawing/2014/main" id="{F7C01F2C-B4F3-DA97-AD39-D6569299DB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103" y="1835931"/>
              <a:ext cx="5741" cy="4705"/>
            </a:xfrm>
            <a:custGeom>
              <a:avLst/>
              <a:gdLst>
                <a:gd name="T0" fmla="*/ 2147483646 w 228"/>
                <a:gd name="T1" fmla="*/ 0 h 190"/>
                <a:gd name="T2" fmla="*/ 2147483646 w 228"/>
                <a:gd name="T3" fmla="*/ 2147483646 h 190"/>
                <a:gd name="T4" fmla="*/ 2147483646 w 228"/>
                <a:gd name="T5" fmla="*/ 0 h 19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0" name="Google Shape;98;p3">
              <a:extLst>
                <a:ext uri="{FF2B5EF4-FFF2-40B4-BE49-F238E27FC236}">
                  <a16:creationId xmlns:a16="http://schemas.microsoft.com/office/drawing/2014/main" id="{676F6AD0-BC6D-1424-5FFE-280DF4F50B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556" y="1877822"/>
              <a:ext cx="7555" cy="10496"/>
            </a:xfrm>
            <a:custGeom>
              <a:avLst/>
              <a:gdLst>
                <a:gd name="T0" fmla="*/ 2147483646 w 304"/>
                <a:gd name="T1" fmla="*/ 2147483646 h 427"/>
                <a:gd name="T2" fmla="*/ 2147483646 w 304"/>
                <a:gd name="T3" fmla="*/ 2147483646 h 427"/>
                <a:gd name="T4" fmla="*/ 2147483646 w 304"/>
                <a:gd name="T5" fmla="*/ 2147483646 h 427"/>
                <a:gd name="T6" fmla="*/ 2147483646 w 304"/>
                <a:gd name="T7" fmla="*/ 2147483646 h 427"/>
                <a:gd name="T8" fmla="*/ 2147483646 w 304"/>
                <a:gd name="T9" fmla="*/ 2147483646 h 427"/>
                <a:gd name="T10" fmla="*/ 2147483646 w 304"/>
                <a:gd name="T11" fmla="*/ 2147483646 h 427"/>
                <a:gd name="T12" fmla="*/ 2147483646 w 304"/>
                <a:gd name="T13" fmla="*/ 2147483646 h 427"/>
                <a:gd name="T14" fmla="*/ 2147483646 w 304"/>
                <a:gd name="T15" fmla="*/ 2147483646 h 427"/>
                <a:gd name="T16" fmla="*/ 2147483646 w 304"/>
                <a:gd name="T17" fmla="*/ 2147483646 h 427"/>
                <a:gd name="T18" fmla="*/ 2147483646 w 304"/>
                <a:gd name="T19" fmla="*/ 2147483646 h 427"/>
                <a:gd name="T20" fmla="*/ 2147483646 w 304"/>
                <a:gd name="T21" fmla="*/ 2147483646 h 427"/>
                <a:gd name="T22" fmla="*/ 2147483646 w 304"/>
                <a:gd name="T23" fmla="*/ 2147483646 h 427"/>
                <a:gd name="T24" fmla="*/ 2147483646 w 304"/>
                <a:gd name="T25" fmla="*/ 2147483646 h 427"/>
                <a:gd name="T26" fmla="*/ 2147483646 w 304"/>
                <a:gd name="T27" fmla="*/ 2147483646 h 427"/>
                <a:gd name="T28" fmla="*/ 2147483646 w 304"/>
                <a:gd name="T29" fmla="*/ 2147483646 h 427"/>
                <a:gd name="T30" fmla="*/ 2147483646 w 304"/>
                <a:gd name="T31" fmla="*/ 2147483646 h 427"/>
                <a:gd name="T32" fmla="*/ 2147483646 w 304"/>
                <a:gd name="T33" fmla="*/ 2147483646 h 427"/>
                <a:gd name="T34" fmla="*/ 2147483646 w 304"/>
                <a:gd name="T35" fmla="*/ 2147483646 h 4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1" name="Google Shape;99;p3">
              <a:extLst>
                <a:ext uri="{FF2B5EF4-FFF2-40B4-BE49-F238E27FC236}">
                  <a16:creationId xmlns:a16="http://schemas.microsoft.com/office/drawing/2014/main" id="{8A6DA6D6-4539-F508-50B0-0C5A395152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679" y="1936875"/>
              <a:ext cx="10274" cy="8324"/>
            </a:xfrm>
            <a:custGeom>
              <a:avLst/>
              <a:gdLst>
                <a:gd name="T0" fmla="*/ 2147483646 w 418"/>
                <a:gd name="T1" fmla="*/ 0 h 323"/>
                <a:gd name="T2" fmla="*/ 2147483646 w 418"/>
                <a:gd name="T3" fmla="*/ 2147483646 h 323"/>
                <a:gd name="T4" fmla="*/ 2147483646 w 418"/>
                <a:gd name="T5" fmla="*/ 0 h 32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2" name="Google Shape;100;p3">
              <a:extLst>
                <a:ext uri="{FF2B5EF4-FFF2-40B4-BE49-F238E27FC236}">
                  <a16:creationId xmlns:a16="http://schemas.microsoft.com/office/drawing/2014/main" id="{A4846B81-03E7-D674-F802-D40A0242F07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149" y="1974783"/>
              <a:ext cx="9368" cy="7239"/>
            </a:xfrm>
            <a:custGeom>
              <a:avLst/>
              <a:gdLst>
                <a:gd name="T0" fmla="*/ 2147483646 w 380"/>
                <a:gd name="T1" fmla="*/ 2147483646 h 286"/>
                <a:gd name="T2" fmla="*/ 2147483646 w 380"/>
                <a:gd name="T3" fmla="*/ 2147483646 h 286"/>
                <a:gd name="T4" fmla="*/ 2147483646 w 380"/>
                <a:gd name="T5" fmla="*/ 2147483646 h 28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3" name="Google Shape;101;p3">
              <a:extLst>
                <a:ext uri="{FF2B5EF4-FFF2-40B4-BE49-F238E27FC236}">
                  <a16:creationId xmlns:a16="http://schemas.microsoft.com/office/drawing/2014/main" id="{2BC51972-09CA-E74E-3DA4-203FE8E3C2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823" y="1918465"/>
              <a:ext cx="19944" cy="15201"/>
            </a:xfrm>
            <a:custGeom>
              <a:avLst/>
              <a:gdLst>
                <a:gd name="T0" fmla="*/ 2147483646 w 797"/>
                <a:gd name="T1" fmla="*/ 2147483646 h 608"/>
                <a:gd name="T2" fmla="*/ 2147483646 w 797"/>
                <a:gd name="T3" fmla="*/ 2147483646 h 608"/>
                <a:gd name="T4" fmla="*/ 2147483646 w 797"/>
                <a:gd name="T5" fmla="*/ 2147483646 h 60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4" name="Google Shape;102;p3">
              <a:extLst>
                <a:ext uri="{FF2B5EF4-FFF2-40B4-BE49-F238E27FC236}">
                  <a16:creationId xmlns:a16="http://schemas.microsoft.com/office/drawing/2014/main" id="{4387AF29-3F67-7614-312C-EEB8BCE525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935" y="1889819"/>
              <a:ext cx="16318" cy="11582"/>
            </a:xfrm>
            <a:custGeom>
              <a:avLst/>
              <a:gdLst>
                <a:gd name="T0" fmla="*/ 2147483646 w 646"/>
                <a:gd name="T1" fmla="*/ 2147483646 h 475"/>
                <a:gd name="T2" fmla="*/ 2147483646 w 646"/>
                <a:gd name="T3" fmla="*/ 2147483646 h 475"/>
                <a:gd name="T4" fmla="*/ 2147483646 w 646"/>
                <a:gd name="T5" fmla="*/ 2147483646 h 47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5" name="Google Shape;103;p3">
              <a:extLst>
                <a:ext uri="{FF2B5EF4-FFF2-40B4-BE49-F238E27FC236}">
                  <a16:creationId xmlns:a16="http://schemas.microsoft.com/office/drawing/2014/main" id="{E711ACF5-A0A9-EF45-9B6A-7E6BFAC1F8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590" y="1904279"/>
              <a:ext cx="11785" cy="11582"/>
            </a:xfrm>
            <a:custGeom>
              <a:avLst/>
              <a:gdLst>
                <a:gd name="T0" fmla="*/ 2147483646 w 475"/>
                <a:gd name="T1" fmla="*/ 0 h 456"/>
                <a:gd name="T2" fmla="*/ 2147483646 w 475"/>
                <a:gd name="T3" fmla="*/ 2147483646 h 456"/>
                <a:gd name="T4" fmla="*/ 2147483646 w 475"/>
                <a:gd name="T5" fmla="*/ 0 h 45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6" name="Google Shape;104;p3">
              <a:extLst>
                <a:ext uri="{FF2B5EF4-FFF2-40B4-BE49-F238E27FC236}">
                  <a16:creationId xmlns:a16="http://schemas.microsoft.com/office/drawing/2014/main" id="{49C3242F-E673-E0A2-0B9D-EB1854717C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894" y="1848285"/>
              <a:ext cx="11785" cy="11220"/>
            </a:xfrm>
            <a:custGeom>
              <a:avLst/>
              <a:gdLst>
                <a:gd name="T0" fmla="*/ 2147483646 w 474"/>
                <a:gd name="T1" fmla="*/ 0 h 456"/>
                <a:gd name="T2" fmla="*/ 2147483646 w 474"/>
                <a:gd name="T3" fmla="*/ 2147483646 h 456"/>
                <a:gd name="T4" fmla="*/ 2147483646 w 474"/>
                <a:gd name="T5" fmla="*/ 0 h 45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7" name="Google Shape;105;p3">
              <a:extLst>
                <a:ext uri="{FF2B5EF4-FFF2-40B4-BE49-F238E27FC236}">
                  <a16:creationId xmlns:a16="http://schemas.microsoft.com/office/drawing/2014/main" id="{73DF57E1-4AAD-6B0D-9BE5-A91C0F68523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237" y="1830114"/>
              <a:ext cx="14807" cy="11220"/>
            </a:xfrm>
            <a:custGeom>
              <a:avLst/>
              <a:gdLst>
                <a:gd name="T0" fmla="*/ 2147483646 w 589"/>
                <a:gd name="T1" fmla="*/ 2147483646 h 456"/>
                <a:gd name="T2" fmla="*/ 2147483646 w 589"/>
                <a:gd name="T3" fmla="*/ 2147483646 h 456"/>
                <a:gd name="T4" fmla="*/ 2147483646 w 589"/>
                <a:gd name="T5" fmla="*/ 2147483646 h 456"/>
                <a:gd name="T6" fmla="*/ 2147483646 w 589"/>
                <a:gd name="T7" fmla="*/ 2147483646 h 456"/>
                <a:gd name="T8" fmla="*/ 0 w 589"/>
                <a:gd name="T9" fmla="*/ 2147483646 h 456"/>
                <a:gd name="T10" fmla="*/ 0 w 589"/>
                <a:gd name="T11" fmla="*/ 2147483646 h 456"/>
                <a:gd name="T12" fmla="*/ 2147483646 w 589"/>
                <a:gd name="T13" fmla="*/ 2147483646 h 456"/>
                <a:gd name="T14" fmla="*/ 2147483646 w 589"/>
                <a:gd name="T15" fmla="*/ 2147483646 h 456"/>
                <a:gd name="T16" fmla="*/ 2147483646 w 589"/>
                <a:gd name="T17" fmla="*/ 2147483646 h 456"/>
                <a:gd name="T18" fmla="*/ 2147483646 w 589"/>
                <a:gd name="T19" fmla="*/ 2147483646 h 456"/>
                <a:gd name="T20" fmla="*/ 2147483646 w 589"/>
                <a:gd name="T21" fmla="*/ 2147483646 h 456"/>
                <a:gd name="T22" fmla="*/ 2147483646 w 589"/>
                <a:gd name="T23" fmla="*/ 2147483646 h 456"/>
                <a:gd name="T24" fmla="*/ 2147483646 w 589"/>
                <a:gd name="T25" fmla="*/ 2147483646 h 456"/>
                <a:gd name="T26" fmla="*/ 2147483646 w 589"/>
                <a:gd name="T27" fmla="*/ 2147483646 h 456"/>
                <a:gd name="T28" fmla="*/ 2147483646 w 589"/>
                <a:gd name="T29" fmla="*/ 2147483646 h 456"/>
                <a:gd name="T30" fmla="*/ 2147483646 w 589"/>
                <a:gd name="T31" fmla="*/ 2147483646 h 456"/>
                <a:gd name="T32" fmla="*/ 2147483646 w 589"/>
                <a:gd name="T33" fmla="*/ 2147483646 h 456"/>
                <a:gd name="T34" fmla="*/ 2147483646 w 589"/>
                <a:gd name="T35" fmla="*/ 2147483646 h 456"/>
                <a:gd name="T36" fmla="*/ 2147483646 w 589"/>
                <a:gd name="T37" fmla="*/ 2147483646 h 4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lnTo>
                    <a:pt x="228" y="1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8" name="Google Shape;106;p3">
              <a:extLst>
                <a:ext uri="{FF2B5EF4-FFF2-40B4-BE49-F238E27FC236}">
                  <a16:creationId xmlns:a16="http://schemas.microsoft.com/office/drawing/2014/main" id="{19AD0130-964E-2711-6FA3-AAF1903FB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974" y="1764323"/>
              <a:ext cx="17829" cy="14839"/>
            </a:xfrm>
            <a:custGeom>
              <a:avLst/>
              <a:gdLst>
                <a:gd name="T0" fmla="*/ 2147483646 w 721"/>
                <a:gd name="T1" fmla="*/ 2147483646 h 589"/>
                <a:gd name="T2" fmla="*/ 2147483646 w 721"/>
                <a:gd name="T3" fmla="*/ 2147483646 h 589"/>
                <a:gd name="T4" fmla="*/ 2147483646 w 721"/>
                <a:gd name="T5" fmla="*/ 2147483646 h 58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9" name="Google Shape;107;p3">
              <a:extLst>
                <a:ext uri="{FF2B5EF4-FFF2-40B4-BE49-F238E27FC236}">
                  <a16:creationId xmlns:a16="http://schemas.microsoft.com/office/drawing/2014/main" id="{7BFACA2B-3993-AD9B-78BC-7FDE8196FA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301" y="1777459"/>
              <a:ext cx="15714" cy="13392"/>
            </a:xfrm>
            <a:custGeom>
              <a:avLst/>
              <a:gdLst>
                <a:gd name="T0" fmla="*/ 2147483646 w 626"/>
                <a:gd name="T1" fmla="*/ 2147483646 h 532"/>
                <a:gd name="T2" fmla="*/ 2147483646 w 626"/>
                <a:gd name="T3" fmla="*/ 2147483646 h 532"/>
                <a:gd name="T4" fmla="*/ 2147483646 w 626"/>
                <a:gd name="T5" fmla="*/ 2147483646 h 53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0" name="Google Shape;108;p3">
              <a:extLst>
                <a:ext uri="{FF2B5EF4-FFF2-40B4-BE49-F238E27FC236}">
                  <a16:creationId xmlns:a16="http://schemas.microsoft.com/office/drawing/2014/main" id="{246CD4E4-4C02-1A24-93BD-1C8144A972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422" y="1703250"/>
              <a:ext cx="16318" cy="11582"/>
            </a:xfrm>
            <a:custGeom>
              <a:avLst/>
              <a:gdLst>
                <a:gd name="T0" fmla="*/ 2147483646 w 646"/>
                <a:gd name="T1" fmla="*/ 2147483646 h 475"/>
                <a:gd name="T2" fmla="*/ 2147483646 w 646"/>
                <a:gd name="T3" fmla="*/ 2147483646 h 475"/>
                <a:gd name="T4" fmla="*/ 2147483646 w 646"/>
                <a:gd name="T5" fmla="*/ 2147483646 h 47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1" name="Google Shape;109;p3">
              <a:extLst>
                <a:ext uri="{FF2B5EF4-FFF2-40B4-BE49-F238E27FC236}">
                  <a16:creationId xmlns:a16="http://schemas.microsoft.com/office/drawing/2014/main" id="{7FC853BE-82F7-91D2-02BC-A54A6181558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480" y="1709533"/>
              <a:ext cx="17527" cy="14115"/>
            </a:xfrm>
            <a:custGeom>
              <a:avLst/>
              <a:gdLst>
                <a:gd name="T0" fmla="*/ 2147483646 w 702"/>
                <a:gd name="T1" fmla="*/ 2147483646 h 570"/>
                <a:gd name="T2" fmla="*/ 2147483646 w 702"/>
                <a:gd name="T3" fmla="*/ 2147483646 h 570"/>
                <a:gd name="T4" fmla="*/ 2147483646 w 702"/>
                <a:gd name="T5" fmla="*/ 2147483646 h 57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2" name="Google Shape;110;p3">
              <a:extLst>
                <a:ext uri="{FF2B5EF4-FFF2-40B4-BE49-F238E27FC236}">
                  <a16:creationId xmlns:a16="http://schemas.microsoft.com/office/drawing/2014/main" id="{98FDF8DF-03B1-2C4D-DD20-F2F9EE2E0D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341" y="1615480"/>
              <a:ext cx="19642" cy="14116"/>
            </a:xfrm>
            <a:custGeom>
              <a:avLst/>
              <a:gdLst>
                <a:gd name="T0" fmla="*/ 2147483646 w 778"/>
                <a:gd name="T1" fmla="*/ 0 h 570"/>
                <a:gd name="T2" fmla="*/ 2147483646 w 778"/>
                <a:gd name="T3" fmla="*/ 2147483646 h 570"/>
                <a:gd name="T4" fmla="*/ 2147483646 w 778"/>
                <a:gd name="T5" fmla="*/ 2147483646 h 570"/>
                <a:gd name="T6" fmla="*/ 2147483646 w 778"/>
                <a:gd name="T7" fmla="*/ 0 h 5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3" name="Google Shape;111;p3">
              <a:extLst>
                <a:ext uri="{FF2B5EF4-FFF2-40B4-BE49-F238E27FC236}">
                  <a16:creationId xmlns:a16="http://schemas.microsoft.com/office/drawing/2014/main" id="{60F384C8-7F06-0BE4-41BF-FB030036F3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912" y="1582135"/>
              <a:ext cx="17527" cy="13753"/>
            </a:xfrm>
            <a:custGeom>
              <a:avLst/>
              <a:gdLst>
                <a:gd name="T0" fmla="*/ 2147483646 w 702"/>
                <a:gd name="T1" fmla="*/ 0 h 550"/>
                <a:gd name="T2" fmla="*/ 2147483646 w 702"/>
                <a:gd name="T3" fmla="*/ 2147483646 h 550"/>
                <a:gd name="T4" fmla="*/ 2147483646 w 702"/>
                <a:gd name="T5" fmla="*/ 0 h 55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4" name="Google Shape;112;p3">
              <a:extLst>
                <a:ext uri="{FF2B5EF4-FFF2-40B4-BE49-F238E27FC236}">
                  <a16:creationId xmlns:a16="http://schemas.microsoft.com/office/drawing/2014/main" id="{15BB0B2E-D18F-5ACC-ADD7-9C9AAE067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678" y="1637768"/>
              <a:ext cx="18735" cy="14839"/>
            </a:xfrm>
            <a:custGeom>
              <a:avLst/>
              <a:gdLst>
                <a:gd name="T0" fmla="*/ 2147483646 w 759"/>
                <a:gd name="T1" fmla="*/ 0 h 589"/>
                <a:gd name="T2" fmla="*/ 2147483646 w 759"/>
                <a:gd name="T3" fmla="*/ 2147483646 h 589"/>
                <a:gd name="T4" fmla="*/ 2147483646 w 759"/>
                <a:gd name="T5" fmla="*/ 0 h 58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5" name="Google Shape;113;p3">
              <a:extLst>
                <a:ext uri="{FF2B5EF4-FFF2-40B4-BE49-F238E27FC236}">
                  <a16:creationId xmlns:a16="http://schemas.microsoft.com/office/drawing/2014/main" id="{4A2EA742-2835-E9BE-03B8-161DD977E38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609" y="1487050"/>
              <a:ext cx="20851" cy="15563"/>
            </a:xfrm>
            <a:custGeom>
              <a:avLst/>
              <a:gdLst>
                <a:gd name="T0" fmla="*/ 2147483646 w 835"/>
                <a:gd name="T1" fmla="*/ 2147483646 h 627"/>
                <a:gd name="T2" fmla="*/ 2147483646 w 835"/>
                <a:gd name="T3" fmla="*/ 2147483646 h 627"/>
                <a:gd name="T4" fmla="*/ 2147483646 w 835"/>
                <a:gd name="T5" fmla="*/ 2147483646 h 627"/>
                <a:gd name="T6" fmla="*/ 2147483646 w 835"/>
                <a:gd name="T7" fmla="*/ 2147483646 h 62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6" name="Google Shape;114;p3">
              <a:extLst>
                <a:ext uri="{FF2B5EF4-FFF2-40B4-BE49-F238E27FC236}">
                  <a16:creationId xmlns:a16="http://schemas.microsoft.com/office/drawing/2014/main" id="{989841A3-C98A-2985-2A37-4022089102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491" y="1588145"/>
              <a:ext cx="12692" cy="9410"/>
            </a:xfrm>
            <a:custGeom>
              <a:avLst/>
              <a:gdLst>
                <a:gd name="T0" fmla="*/ 2147483646 w 512"/>
                <a:gd name="T1" fmla="*/ 0 h 380"/>
                <a:gd name="T2" fmla="*/ 2147483646 w 512"/>
                <a:gd name="T3" fmla="*/ 2147483646 h 380"/>
                <a:gd name="T4" fmla="*/ 2147483646 w 512"/>
                <a:gd name="T5" fmla="*/ 0 h 38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7" name="Google Shape;115;p3">
              <a:extLst>
                <a:ext uri="{FF2B5EF4-FFF2-40B4-BE49-F238E27FC236}">
                  <a16:creationId xmlns:a16="http://schemas.microsoft.com/office/drawing/2014/main" id="{0A8EA2F1-4C1E-5887-9C31-A0A7E9D6BAB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447" y="1574554"/>
              <a:ext cx="20549" cy="14839"/>
            </a:xfrm>
            <a:custGeom>
              <a:avLst/>
              <a:gdLst>
                <a:gd name="T0" fmla="*/ 2147483646 w 816"/>
                <a:gd name="T1" fmla="*/ 0 h 607"/>
                <a:gd name="T2" fmla="*/ 2147483646 w 816"/>
                <a:gd name="T3" fmla="*/ 2147483646 h 607"/>
                <a:gd name="T4" fmla="*/ 2147483646 w 816"/>
                <a:gd name="T5" fmla="*/ 0 h 60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8" name="Google Shape;116;p3">
              <a:extLst>
                <a:ext uri="{FF2B5EF4-FFF2-40B4-BE49-F238E27FC236}">
                  <a16:creationId xmlns:a16="http://schemas.microsoft.com/office/drawing/2014/main" id="{DD79FF9C-ED0D-A98D-EE57-D8F960239E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838" y="1550246"/>
              <a:ext cx="9972" cy="8686"/>
            </a:xfrm>
            <a:custGeom>
              <a:avLst/>
              <a:gdLst>
                <a:gd name="T0" fmla="*/ 2147483646 w 399"/>
                <a:gd name="T1" fmla="*/ 0 h 342"/>
                <a:gd name="T2" fmla="*/ 2147483646 w 399"/>
                <a:gd name="T3" fmla="*/ 2147483646 h 342"/>
                <a:gd name="T4" fmla="*/ 2147483646 w 399"/>
                <a:gd name="T5" fmla="*/ 0 h 3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9" name="Google Shape;117;p3">
              <a:extLst>
                <a:ext uri="{FF2B5EF4-FFF2-40B4-BE49-F238E27FC236}">
                  <a16:creationId xmlns:a16="http://schemas.microsoft.com/office/drawing/2014/main" id="{BCD976BA-79F4-ED29-F490-C0BAD297CC2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219" y="1527738"/>
              <a:ext cx="13296" cy="11220"/>
            </a:xfrm>
            <a:custGeom>
              <a:avLst/>
              <a:gdLst>
                <a:gd name="T0" fmla="*/ 2147483646 w 532"/>
                <a:gd name="T1" fmla="*/ 2147483646 h 456"/>
                <a:gd name="T2" fmla="*/ 2147483646 w 532"/>
                <a:gd name="T3" fmla="*/ 2147483646 h 456"/>
                <a:gd name="T4" fmla="*/ 2147483646 w 532"/>
                <a:gd name="T5" fmla="*/ 2147483646 h 45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30" name="Google Shape;118;p3">
              <a:extLst>
                <a:ext uri="{FF2B5EF4-FFF2-40B4-BE49-F238E27FC236}">
                  <a16:creationId xmlns:a16="http://schemas.microsoft.com/office/drawing/2014/main" id="{FFFB2682-16D7-DC9A-820A-95ED0E34C1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762" y="1699353"/>
              <a:ext cx="23268" cy="18097"/>
            </a:xfrm>
            <a:custGeom>
              <a:avLst/>
              <a:gdLst>
                <a:gd name="T0" fmla="*/ 2147483646 w 930"/>
                <a:gd name="T1" fmla="*/ 2147483646 h 722"/>
                <a:gd name="T2" fmla="*/ 2147483646 w 930"/>
                <a:gd name="T3" fmla="*/ 2147483646 h 722"/>
                <a:gd name="T4" fmla="*/ 2147483646 w 930"/>
                <a:gd name="T5" fmla="*/ 2147483646 h 72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31" name="Google Shape;119;p3">
              <a:extLst>
                <a:ext uri="{FF2B5EF4-FFF2-40B4-BE49-F238E27FC236}">
                  <a16:creationId xmlns:a16="http://schemas.microsoft.com/office/drawing/2014/main" id="{DA208F59-F167-FD2C-F10C-10A6F19C8F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157" y="1726223"/>
              <a:ext cx="3626" cy="3257"/>
            </a:xfrm>
            <a:custGeom>
              <a:avLst/>
              <a:gdLst>
                <a:gd name="T0" fmla="*/ 2147483646 w 152"/>
                <a:gd name="T1" fmla="*/ 0 h 134"/>
                <a:gd name="T2" fmla="*/ 2147483646 w 152"/>
                <a:gd name="T3" fmla="*/ 2147483646 h 134"/>
                <a:gd name="T4" fmla="*/ 2147483646 w 152"/>
                <a:gd name="T5" fmla="*/ 0 h 13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60" name="Google Shape;120;p3">
              <a:extLst>
                <a:ext uri="{FF2B5EF4-FFF2-40B4-BE49-F238E27FC236}">
                  <a16:creationId xmlns:a16="http://schemas.microsoft.com/office/drawing/2014/main" id="{77889922-B63D-E404-362C-75A5DE194A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312" y="1779837"/>
              <a:ext cx="17829" cy="13753"/>
            </a:xfrm>
            <a:custGeom>
              <a:avLst/>
              <a:gdLst>
                <a:gd name="T0" fmla="*/ 2147483646 w 721"/>
                <a:gd name="T1" fmla="*/ 2147483646 h 551"/>
                <a:gd name="T2" fmla="*/ 2147483646 w 721"/>
                <a:gd name="T3" fmla="*/ 2147483646 h 551"/>
                <a:gd name="T4" fmla="*/ 2147483646 w 721"/>
                <a:gd name="T5" fmla="*/ 2147483646 h 55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61" name="Google Shape;121;p3">
              <a:extLst>
                <a:ext uri="{FF2B5EF4-FFF2-40B4-BE49-F238E27FC236}">
                  <a16:creationId xmlns:a16="http://schemas.microsoft.com/office/drawing/2014/main" id="{9961D5E3-0BC3-0048-A1DB-0F6E2F4989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256" y="1829320"/>
              <a:ext cx="9368" cy="6153"/>
            </a:xfrm>
            <a:custGeom>
              <a:avLst/>
              <a:gdLst>
                <a:gd name="T0" fmla="*/ 2147483646 w 380"/>
                <a:gd name="T1" fmla="*/ 0 h 247"/>
                <a:gd name="T2" fmla="*/ 2147483646 w 380"/>
                <a:gd name="T3" fmla="*/ 2147483646 h 247"/>
                <a:gd name="T4" fmla="*/ 2147483646 w 380"/>
                <a:gd name="T5" fmla="*/ 2147483646 h 247"/>
                <a:gd name="T6" fmla="*/ 2147483646 w 380"/>
                <a:gd name="T7" fmla="*/ 2147483646 h 247"/>
                <a:gd name="T8" fmla="*/ 2147483646 w 380"/>
                <a:gd name="T9" fmla="*/ 2147483646 h 247"/>
                <a:gd name="T10" fmla="*/ 2147483646 w 380"/>
                <a:gd name="T11" fmla="*/ 2147483646 h 247"/>
                <a:gd name="T12" fmla="*/ 2147483646 w 380"/>
                <a:gd name="T13" fmla="*/ 2147483646 h 247"/>
                <a:gd name="T14" fmla="*/ 2147483646 w 380"/>
                <a:gd name="T15" fmla="*/ 2147483646 h 247"/>
                <a:gd name="T16" fmla="*/ 2147483646 w 380"/>
                <a:gd name="T17" fmla="*/ 2147483646 h 247"/>
                <a:gd name="T18" fmla="*/ 2147483646 w 380"/>
                <a:gd name="T19" fmla="*/ 2147483646 h 247"/>
                <a:gd name="T20" fmla="*/ 2147483646 w 380"/>
                <a:gd name="T21" fmla="*/ 2147483646 h 247"/>
                <a:gd name="T22" fmla="*/ 2147483646 w 380"/>
                <a:gd name="T23" fmla="*/ 0 h 24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62" name="Google Shape;122;p3">
              <a:extLst>
                <a:ext uri="{FF2B5EF4-FFF2-40B4-BE49-F238E27FC236}">
                  <a16:creationId xmlns:a16="http://schemas.microsoft.com/office/drawing/2014/main" id="{99269232-5AF0-DF86-69DA-98A78AD459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953" y="1867773"/>
              <a:ext cx="24779" cy="18821"/>
            </a:xfrm>
            <a:custGeom>
              <a:avLst/>
              <a:gdLst>
                <a:gd name="T0" fmla="*/ 2147483646 w 987"/>
                <a:gd name="T1" fmla="*/ 2147483646 h 759"/>
                <a:gd name="T2" fmla="*/ 2147483646 w 987"/>
                <a:gd name="T3" fmla="*/ 2147483646 h 759"/>
                <a:gd name="T4" fmla="*/ 2147483646 w 987"/>
                <a:gd name="T5" fmla="*/ 2147483646 h 75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63" name="Google Shape;123;p3">
              <a:extLst>
                <a:ext uri="{FF2B5EF4-FFF2-40B4-BE49-F238E27FC236}">
                  <a16:creationId xmlns:a16="http://schemas.microsoft.com/office/drawing/2014/main" id="{2F3DF109-136F-0C28-8B17-AC7BB8A2B5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617" y="1952878"/>
              <a:ext cx="20851" cy="17011"/>
            </a:xfrm>
            <a:custGeom>
              <a:avLst/>
              <a:gdLst>
                <a:gd name="T0" fmla="*/ 2147483646 w 835"/>
                <a:gd name="T1" fmla="*/ 0 h 683"/>
                <a:gd name="T2" fmla="*/ 2147483646 w 835"/>
                <a:gd name="T3" fmla="*/ 2147483646 h 683"/>
                <a:gd name="T4" fmla="*/ 2147483646 w 835"/>
                <a:gd name="T5" fmla="*/ 0 h 6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64" name="Google Shape;124;p3">
              <a:extLst>
                <a:ext uri="{FF2B5EF4-FFF2-40B4-BE49-F238E27FC236}">
                  <a16:creationId xmlns:a16="http://schemas.microsoft.com/office/drawing/2014/main" id="{82373C01-8108-F034-081D-043AE66C6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337" y="1858618"/>
              <a:ext cx="16016" cy="12306"/>
            </a:xfrm>
            <a:custGeom>
              <a:avLst/>
              <a:gdLst>
                <a:gd name="T0" fmla="*/ 2147483646 w 645"/>
                <a:gd name="T1" fmla="*/ 0 h 494"/>
                <a:gd name="T2" fmla="*/ 2147483646 w 645"/>
                <a:gd name="T3" fmla="*/ 2147483646 h 494"/>
                <a:gd name="T4" fmla="*/ 2147483646 w 645"/>
                <a:gd name="T5" fmla="*/ 2147483646 h 494"/>
                <a:gd name="T6" fmla="*/ 0 w 645"/>
                <a:gd name="T7" fmla="*/ 2147483646 h 494"/>
                <a:gd name="T8" fmla="*/ 0 w 645"/>
                <a:gd name="T9" fmla="*/ 2147483646 h 494"/>
                <a:gd name="T10" fmla="*/ 2147483646 w 645"/>
                <a:gd name="T11" fmla="*/ 2147483646 h 494"/>
                <a:gd name="T12" fmla="*/ 2147483646 w 645"/>
                <a:gd name="T13" fmla="*/ 2147483646 h 494"/>
                <a:gd name="T14" fmla="*/ 2147483646 w 645"/>
                <a:gd name="T15" fmla="*/ 2147483646 h 494"/>
                <a:gd name="T16" fmla="*/ 2147483646 w 645"/>
                <a:gd name="T17" fmla="*/ 2147483646 h 494"/>
                <a:gd name="T18" fmla="*/ 2147483646 w 645"/>
                <a:gd name="T19" fmla="*/ 2147483646 h 494"/>
                <a:gd name="T20" fmla="*/ 2147483646 w 645"/>
                <a:gd name="T21" fmla="*/ 2147483646 h 494"/>
                <a:gd name="T22" fmla="*/ 2147483646 w 645"/>
                <a:gd name="T23" fmla="*/ 2147483646 h 494"/>
                <a:gd name="T24" fmla="*/ 2147483646 w 645"/>
                <a:gd name="T25" fmla="*/ 2147483646 h 494"/>
                <a:gd name="T26" fmla="*/ 2147483646 w 645"/>
                <a:gd name="T27" fmla="*/ 2147483646 h 494"/>
                <a:gd name="T28" fmla="*/ 2147483646 w 645"/>
                <a:gd name="T29" fmla="*/ 2147483646 h 494"/>
                <a:gd name="T30" fmla="*/ 2147483646 w 645"/>
                <a:gd name="T31" fmla="*/ 2147483646 h 494"/>
                <a:gd name="T32" fmla="*/ 2147483646 w 645"/>
                <a:gd name="T33" fmla="*/ 0 h 49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lnTo>
                    <a:pt x="247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68" name="Google Shape;125;p3">
              <a:extLst>
                <a:ext uri="{FF2B5EF4-FFF2-40B4-BE49-F238E27FC236}">
                  <a16:creationId xmlns:a16="http://schemas.microsoft.com/office/drawing/2014/main" id="{BFD872AE-116E-2258-C265-43FD9857F7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471" y="1807870"/>
              <a:ext cx="15714" cy="11944"/>
            </a:xfrm>
            <a:custGeom>
              <a:avLst/>
              <a:gdLst>
                <a:gd name="T0" fmla="*/ 2147483646 w 627"/>
                <a:gd name="T1" fmla="*/ 0 h 474"/>
                <a:gd name="T2" fmla="*/ 2147483646 w 627"/>
                <a:gd name="T3" fmla="*/ 2147483646 h 474"/>
                <a:gd name="T4" fmla="*/ 2147483646 w 627"/>
                <a:gd name="T5" fmla="*/ 0 h 47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69" name="Google Shape;126;p3">
              <a:extLst>
                <a:ext uri="{FF2B5EF4-FFF2-40B4-BE49-F238E27FC236}">
                  <a16:creationId xmlns:a16="http://schemas.microsoft.com/office/drawing/2014/main" id="{6160237E-B1B0-2EEC-2897-CC396ED41B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925" y="1787754"/>
              <a:ext cx="8763" cy="6877"/>
            </a:xfrm>
            <a:custGeom>
              <a:avLst/>
              <a:gdLst>
                <a:gd name="T0" fmla="*/ 2147483646 w 342"/>
                <a:gd name="T1" fmla="*/ 2147483646 h 286"/>
                <a:gd name="T2" fmla="*/ 2147483646 w 342"/>
                <a:gd name="T3" fmla="*/ 2147483646 h 286"/>
                <a:gd name="T4" fmla="*/ 2147483646 w 342"/>
                <a:gd name="T5" fmla="*/ 2147483646 h 28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70" name="Google Shape;127;p3">
              <a:extLst>
                <a:ext uri="{FF2B5EF4-FFF2-40B4-BE49-F238E27FC236}">
                  <a16:creationId xmlns:a16="http://schemas.microsoft.com/office/drawing/2014/main" id="{42D0B074-0CC1-A45B-7836-5B40F8434C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565" y="1560981"/>
              <a:ext cx="21757" cy="16649"/>
            </a:xfrm>
            <a:custGeom>
              <a:avLst/>
              <a:gdLst>
                <a:gd name="T0" fmla="*/ 2147483646 w 873"/>
                <a:gd name="T1" fmla="*/ 2147483646 h 665"/>
                <a:gd name="T2" fmla="*/ 2147483646 w 873"/>
                <a:gd name="T3" fmla="*/ 2147483646 h 665"/>
                <a:gd name="T4" fmla="*/ 2147483646 w 873"/>
                <a:gd name="T5" fmla="*/ 2147483646 h 66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71" name="Google Shape;128;p3">
              <a:extLst>
                <a:ext uri="{FF2B5EF4-FFF2-40B4-BE49-F238E27FC236}">
                  <a16:creationId xmlns:a16="http://schemas.microsoft.com/office/drawing/2014/main" id="{7623DBD8-4945-404F-8F77-53B1F9FE209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917" y="1418496"/>
              <a:ext cx="23268" cy="18821"/>
            </a:xfrm>
            <a:custGeom>
              <a:avLst/>
              <a:gdLst>
                <a:gd name="T0" fmla="*/ 2147483646 w 930"/>
                <a:gd name="T1" fmla="*/ 0 h 759"/>
                <a:gd name="T2" fmla="*/ 2147483646 w 930"/>
                <a:gd name="T3" fmla="*/ 2147483646 h 759"/>
                <a:gd name="T4" fmla="*/ 2147483646 w 930"/>
                <a:gd name="T5" fmla="*/ 0 h 75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</p:grpSp>
      <p:grpSp>
        <p:nvGrpSpPr>
          <p:cNvPr id="172" name="Google Shape;129;p3">
            <a:extLst>
              <a:ext uri="{FF2B5EF4-FFF2-40B4-BE49-F238E27FC236}">
                <a16:creationId xmlns:a16="http://schemas.microsoft.com/office/drawing/2014/main" id="{7DEEB240-1853-CFCB-E6A7-397F87A7B454}"/>
              </a:ext>
            </a:extLst>
          </p:cNvPr>
          <p:cNvGrpSpPr>
            <a:grpSpLocks/>
          </p:cNvGrpSpPr>
          <p:nvPr/>
        </p:nvGrpSpPr>
        <p:grpSpPr bwMode="auto">
          <a:xfrm rot="18900000">
            <a:off x="10701988" y="-243417"/>
            <a:ext cx="1792817" cy="2658535"/>
            <a:chOff x="272875" y="1527563"/>
            <a:chExt cx="255950" cy="455000"/>
          </a:xfrm>
        </p:grpSpPr>
        <p:sp>
          <p:nvSpPr>
            <p:cNvPr id="173" name="Google Shape;130;p3">
              <a:extLst>
                <a:ext uri="{FF2B5EF4-FFF2-40B4-BE49-F238E27FC236}">
                  <a16:creationId xmlns:a16="http://schemas.microsoft.com/office/drawing/2014/main" id="{9BFCE311-E931-07F7-3388-15C15788E61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956" y="1964071"/>
              <a:ext cx="26592" cy="18475"/>
            </a:xfrm>
            <a:custGeom>
              <a:avLst/>
              <a:gdLst>
                <a:gd name="T0" fmla="*/ 2147483646 w 1063"/>
                <a:gd name="T1" fmla="*/ 0 h 743"/>
                <a:gd name="T2" fmla="*/ 2147483646 w 1063"/>
                <a:gd name="T3" fmla="*/ 2147483646 h 743"/>
                <a:gd name="T4" fmla="*/ 0 w 1063"/>
                <a:gd name="T5" fmla="*/ 2147483646 h 743"/>
                <a:gd name="T6" fmla="*/ 2147483646 w 1063"/>
                <a:gd name="T7" fmla="*/ 2147483646 h 743"/>
                <a:gd name="T8" fmla="*/ 2147483646 w 1063"/>
                <a:gd name="T9" fmla="*/ 2147483646 h 743"/>
                <a:gd name="T10" fmla="*/ 2147483646 w 1063"/>
                <a:gd name="T11" fmla="*/ 2147483646 h 743"/>
                <a:gd name="T12" fmla="*/ 2147483646 w 1063"/>
                <a:gd name="T13" fmla="*/ 0 h 7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74" name="Google Shape;131;p3">
              <a:extLst>
                <a:ext uri="{FF2B5EF4-FFF2-40B4-BE49-F238E27FC236}">
                  <a16:creationId xmlns:a16="http://schemas.microsoft.com/office/drawing/2014/main" id="{F4A7BF87-6329-2151-728F-012D5B1A7F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919" y="1787508"/>
              <a:ext cx="29614" cy="22460"/>
            </a:xfrm>
            <a:custGeom>
              <a:avLst/>
              <a:gdLst>
                <a:gd name="T0" fmla="*/ 2147483646 w 1195"/>
                <a:gd name="T1" fmla="*/ 2147483646 h 892"/>
                <a:gd name="T2" fmla="*/ 2147483646 w 1195"/>
                <a:gd name="T3" fmla="*/ 2147483646 h 892"/>
                <a:gd name="T4" fmla="*/ 2147483646 w 1195"/>
                <a:gd name="T5" fmla="*/ 2147483646 h 89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75" name="Google Shape;132;p3">
              <a:extLst>
                <a:ext uri="{FF2B5EF4-FFF2-40B4-BE49-F238E27FC236}">
                  <a16:creationId xmlns:a16="http://schemas.microsoft.com/office/drawing/2014/main" id="{9033677B-1D90-6490-499B-0E8133E20A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052" y="1834223"/>
              <a:ext cx="9972" cy="8694"/>
            </a:xfrm>
            <a:custGeom>
              <a:avLst/>
              <a:gdLst>
                <a:gd name="T0" fmla="*/ 2147483646 w 399"/>
                <a:gd name="T1" fmla="*/ 2147483646 h 342"/>
                <a:gd name="T2" fmla="*/ 2147483646 w 399"/>
                <a:gd name="T3" fmla="*/ 2147483646 h 342"/>
                <a:gd name="T4" fmla="*/ 2147483646 w 399"/>
                <a:gd name="T5" fmla="*/ 2147483646 h 3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76" name="Google Shape;133;p3">
              <a:extLst>
                <a:ext uri="{FF2B5EF4-FFF2-40B4-BE49-F238E27FC236}">
                  <a16:creationId xmlns:a16="http://schemas.microsoft.com/office/drawing/2014/main" id="{F28141B3-6F4D-CA33-D779-AE04D8A624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462" y="1837625"/>
              <a:ext cx="5741" cy="4709"/>
            </a:xfrm>
            <a:custGeom>
              <a:avLst/>
              <a:gdLst>
                <a:gd name="T0" fmla="*/ 2147483646 w 228"/>
                <a:gd name="T1" fmla="*/ 0 h 190"/>
                <a:gd name="T2" fmla="*/ 2147483646 w 228"/>
                <a:gd name="T3" fmla="*/ 2147483646 h 190"/>
                <a:gd name="T4" fmla="*/ 2147483646 w 228"/>
                <a:gd name="T5" fmla="*/ 0 h 19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77" name="Google Shape;134;p3">
              <a:extLst>
                <a:ext uri="{FF2B5EF4-FFF2-40B4-BE49-F238E27FC236}">
                  <a16:creationId xmlns:a16="http://schemas.microsoft.com/office/drawing/2014/main" id="{AA6C2264-82F1-99F3-E4AA-0874455657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556" y="1877761"/>
              <a:ext cx="7555" cy="10505"/>
            </a:xfrm>
            <a:custGeom>
              <a:avLst/>
              <a:gdLst>
                <a:gd name="T0" fmla="*/ 2147483646 w 304"/>
                <a:gd name="T1" fmla="*/ 2147483646 h 427"/>
                <a:gd name="T2" fmla="*/ 2147483646 w 304"/>
                <a:gd name="T3" fmla="*/ 2147483646 h 427"/>
                <a:gd name="T4" fmla="*/ 2147483646 w 304"/>
                <a:gd name="T5" fmla="*/ 2147483646 h 427"/>
                <a:gd name="T6" fmla="*/ 2147483646 w 304"/>
                <a:gd name="T7" fmla="*/ 2147483646 h 427"/>
                <a:gd name="T8" fmla="*/ 2147483646 w 304"/>
                <a:gd name="T9" fmla="*/ 2147483646 h 427"/>
                <a:gd name="T10" fmla="*/ 2147483646 w 304"/>
                <a:gd name="T11" fmla="*/ 2147483646 h 427"/>
                <a:gd name="T12" fmla="*/ 2147483646 w 304"/>
                <a:gd name="T13" fmla="*/ 2147483646 h 427"/>
                <a:gd name="T14" fmla="*/ 2147483646 w 304"/>
                <a:gd name="T15" fmla="*/ 2147483646 h 427"/>
                <a:gd name="T16" fmla="*/ 2147483646 w 304"/>
                <a:gd name="T17" fmla="*/ 2147483646 h 427"/>
                <a:gd name="T18" fmla="*/ 2147483646 w 304"/>
                <a:gd name="T19" fmla="*/ 2147483646 h 427"/>
                <a:gd name="T20" fmla="*/ 2147483646 w 304"/>
                <a:gd name="T21" fmla="*/ 2147483646 h 427"/>
                <a:gd name="T22" fmla="*/ 2147483646 w 304"/>
                <a:gd name="T23" fmla="*/ 2147483646 h 427"/>
                <a:gd name="T24" fmla="*/ 2147483646 w 304"/>
                <a:gd name="T25" fmla="*/ 2147483646 h 427"/>
                <a:gd name="T26" fmla="*/ 2147483646 w 304"/>
                <a:gd name="T27" fmla="*/ 2147483646 h 427"/>
                <a:gd name="T28" fmla="*/ 2147483646 w 304"/>
                <a:gd name="T29" fmla="*/ 2147483646 h 427"/>
                <a:gd name="T30" fmla="*/ 2147483646 w 304"/>
                <a:gd name="T31" fmla="*/ 2147483646 h 427"/>
                <a:gd name="T32" fmla="*/ 2147483646 w 304"/>
                <a:gd name="T33" fmla="*/ 2147483646 h 427"/>
                <a:gd name="T34" fmla="*/ 2147483646 w 304"/>
                <a:gd name="T35" fmla="*/ 2147483646 h 4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78" name="Google Shape;135;p3">
              <a:extLst>
                <a:ext uri="{FF2B5EF4-FFF2-40B4-BE49-F238E27FC236}">
                  <a16:creationId xmlns:a16="http://schemas.microsoft.com/office/drawing/2014/main" id="{FC132E3B-FEA1-DA4E-603D-6045F7B7ED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679" y="1936867"/>
              <a:ext cx="10274" cy="8332"/>
            </a:xfrm>
            <a:custGeom>
              <a:avLst/>
              <a:gdLst>
                <a:gd name="T0" fmla="*/ 2147483646 w 418"/>
                <a:gd name="T1" fmla="*/ 0 h 323"/>
                <a:gd name="T2" fmla="*/ 2147483646 w 418"/>
                <a:gd name="T3" fmla="*/ 2147483646 h 323"/>
                <a:gd name="T4" fmla="*/ 2147483646 w 418"/>
                <a:gd name="T5" fmla="*/ 0 h 32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79" name="Google Shape;136;p3">
              <a:extLst>
                <a:ext uri="{FF2B5EF4-FFF2-40B4-BE49-F238E27FC236}">
                  <a16:creationId xmlns:a16="http://schemas.microsoft.com/office/drawing/2014/main" id="{379E670E-F50C-B1D1-6AA8-57BFD82C2F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149" y="1974809"/>
              <a:ext cx="9368" cy="7245"/>
            </a:xfrm>
            <a:custGeom>
              <a:avLst/>
              <a:gdLst>
                <a:gd name="T0" fmla="*/ 2147483646 w 380"/>
                <a:gd name="T1" fmla="*/ 2147483646 h 286"/>
                <a:gd name="T2" fmla="*/ 2147483646 w 380"/>
                <a:gd name="T3" fmla="*/ 2147483646 h 286"/>
                <a:gd name="T4" fmla="*/ 2147483646 w 380"/>
                <a:gd name="T5" fmla="*/ 2147483646 h 28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80" name="Google Shape;137;p3">
              <a:extLst>
                <a:ext uri="{FF2B5EF4-FFF2-40B4-BE49-F238E27FC236}">
                  <a16:creationId xmlns:a16="http://schemas.microsoft.com/office/drawing/2014/main" id="{1E7EADEB-148F-FBCA-C965-943640809E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823" y="1918440"/>
              <a:ext cx="19944" cy="15215"/>
            </a:xfrm>
            <a:custGeom>
              <a:avLst/>
              <a:gdLst>
                <a:gd name="T0" fmla="*/ 2147483646 w 797"/>
                <a:gd name="T1" fmla="*/ 2147483646 h 608"/>
                <a:gd name="T2" fmla="*/ 2147483646 w 797"/>
                <a:gd name="T3" fmla="*/ 2147483646 h 608"/>
                <a:gd name="T4" fmla="*/ 2147483646 w 797"/>
                <a:gd name="T5" fmla="*/ 2147483646 h 60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81" name="Google Shape;138;p3">
              <a:extLst>
                <a:ext uri="{FF2B5EF4-FFF2-40B4-BE49-F238E27FC236}">
                  <a16:creationId xmlns:a16="http://schemas.microsoft.com/office/drawing/2014/main" id="{0D61E811-0678-D369-DF2E-629ED78800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828" y="1890228"/>
              <a:ext cx="16318" cy="11955"/>
            </a:xfrm>
            <a:custGeom>
              <a:avLst/>
              <a:gdLst>
                <a:gd name="T0" fmla="*/ 2147483646 w 646"/>
                <a:gd name="T1" fmla="*/ 2147483646 h 475"/>
                <a:gd name="T2" fmla="*/ 2147483646 w 646"/>
                <a:gd name="T3" fmla="*/ 2147483646 h 475"/>
                <a:gd name="T4" fmla="*/ 2147483646 w 646"/>
                <a:gd name="T5" fmla="*/ 2147483646 h 47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82" name="Google Shape;139;p3">
              <a:extLst>
                <a:ext uri="{FF2B5EF4-FFF2-40B4-BE49-F238E27FC236}">
                  <a16:creationId xmlns:a16="http://schemas.microsoft.com/office/drawing/2014/main" id="{023EA62D-2C96-11F4-A849-2C05AB455E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697" y="1905320"/>
              <a:ext cx="11785" cy="11230"/>
            </a:xfrm>
            <a:custGeom>
              <a:avLst/>
              <a:gdLst>
                <a:gd name="T0" fmla="*/ 2147483646 w 475"/>
                <a:gd name="T1" fmla="*/ 0 h 456"/>
                <a:gd name="T2" fmla="*/ 2147483646 w 475"/>
                <a:gd name="T3" fmla="*/ 2147483646 h 456"/>
                <a:gd name="T4" fmla="*/ 2147483646 w 475"/>
                <a:gd name="T5" fmla="*/ 0 h 45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83" name="Google Shape;140;p3">
              <a:extLst>
                <a:ext uri="{FF2B5EF4-FFF2-40B4-BE49-F238E27FC236}">
                  <a16:creationId xmlns:a16="http://schemas.microsoft.com/office/drawing/2014/main" id="{2E733D12-FD5A-2BD3-197B-504F8CA8BB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573" y="1848400"/>
              <a:ext cx="11785" cy="11592"/>
            </a:xfrm>
            <a:custGeom>
              <a:avLst/>
              <a:gdLst>
                <a:gd name="T0" fmla="*/ 2147483646 w 474"/>
                <a:gd name="T1" fmla="*/ 0 h 456"/>
                <a:gd name="T2" fmla="*/ 2147483646 w 474"/>
                <a:gd name="T3" fmla="*/ 2147483646 h 456"/>
                <a:gd name="T4" fmla="*/ 2147483646 w 474"/>
                <a:gd name="T5" fmla="*/ 0 h 45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84" name="Google Shape;141;p3">
              <a:extLst>
                <a:ext uri="{FF2B5EF4-FFF2-40B4-BE49-F238E27FC236}">
                  <a16:creationId xmlns:a16="http://schemas.microsoft.com/office/drawing/2014/main" id="{DF5ECF7D-C08D-1340-FD60-49EC0C629D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917" y="1829188"/>
              <a:ext cx="14807" cy="11592"/>
            </a:xfrm>
            <a:custGeom>
              <a:avLst/>
              <a:gdLst>
                <a:gd name="T0" fmla="*/ 2147483646 w 589"/>
                <a:gd name="T1" fmla="*/ 2147483646 h 456"/>
                <a:gd name="T2" fmla="*/ 2147483646 w 589"/>
                <a:gd name="T3" fmla="*/ 2147483646 h 456"/>
                <a:gd name="T4" fmla="*/ 2147483646 w 589"/>
                <a:gd name="T5" fmla="*/ 2147483646 h 456"/>
                <a:gd name="T6" fmla="*/ 2147483646 w 589"/>
                <a:gd name="T7" fmla="*/ 2147483646 h 456"/>
                <a:gd name="T8" fmla="*/ 0 w 589"/>
                <a:gd name="T9" fmla="*/ 2147483646 h 456"/>
                <a:gd name="T10" fmla="*/ 0 w 589"/>
                <a:gd name="T11" fmla="*/ 2147483646 h 456"/>
                <a:gd name="T12" fmla="*/ 2147483646 w 589"/>
                <a:gd name="T13" fmla="*/ 2147483646 h 456"/>
                <a:gd name="T14" fmla="*/ 2147483646 w 589"/>
                <a:gd name="T15" fmla="*/ 2147483646 h 456"/>
                <a:gd name="T16" fmla="*/ 2147483646 w 589"/>
                <a:gd name="T17" fmla="*/ 2147483646 h 456"/>
                <a:gd name="T18" fmla="*/ 2147483646 w 589"/>
                <a:gd name="T19" fmla="*/ 2147483646 h 456"/>
                <a:gd name="T20" fmla="*/ 2147483646 w 589"/>
                <a:gd name="T21" fmla="*/ 2147483646 h 456"/>
                <a:gd name="T22" fmla="*/ 2147483646 w 589"/>
                <a:gd name="T23" fmla="*/ 2147483646 h 456"/>
                <a:gd name="T24" fmla="*/ 2147483646 w 589"/>
                <a:gd name="T25" fmla="*/ 2147483646 h 456"/>
                <a:gd name="T26" fmla="*/ 2147483646 w 589"/>
                <a:gd name="T27" fmla="*/ 2147483646 h 456"/>
                <a:gd name="T28" fmla="*/ 2147483646 w 589"/>
                <a:gd name="T29" fmla="*/ 2147483646 h 456"/>
                <a:gd name="T30" fmla="*/ 2147483646 w 589"/>
                <a:gd name="T31" fmla="*/ 2147483646 h 456"/>
                <a:gd name="T32" fmla="*/ 2147483646 w 589"/>
                <a:gd name="T33" fmla="*/ 2147483646 h 456"/>
                <a:gd name="T34" fmla="*/ 2147483646 w 589"/>
                <a:gd name="T35" fmla="*/ 2147483646 h 456"/>
                <a:gd name="T36" fmla="*/ 2147483646 w 589"/>
                <a:gd name="T37" fmla="*/ 2147483646 h 4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lnTo>
                    <a:pt x="228" y="1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85" name="Google Shape;142;p3">
              <a:extLst>
                <a:ext uri="{FF2B5EF4-FFF2-40B4-BE49-F238E27FC236}">
                  <a16:creationId xmlns:a16="http://schemas.microsoft.com/office/drawing/2014/main" id="{950A6841-D7B1-CB34-3789-6F8555CAD6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654" y="1764724"/>
              <a:ext cx="17829" cy="14490"/>
            </a:xfrm>
            <a:custGeom>
              <a:avLst/>
              <a:gdLst>
                <a:gd name="T0" fmla="*/ 2147483646 w 721"/>
                <a:gd name="T1" fmla="*/ 2147483646 h 589"/>
                <a:gd name="T2" fmla="*/ 2147483646 w 721"/>
                <a:gd name="T3" fmla="*/ 2147483646 h 589"/>
                <a:gd name="T4" fmla="*/ 2147483646 w 721"/>
                <a:gd name="T5" fmla="*/ 2147483646 h 58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86" name="Google Shape;143;p3">
              <a:extLst>
                <a:ext uri="{FF2B5EF4-FFF2-40B4-BE49-F238E27FC236}">
                  <a16:creationId xmlns:a16="http://schemas.microsoft.com/office/drawing/2014/main" id="{5EAD8C3A-6AD8-8C39-D9D1-FFABACE37B7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514" y="1777051"/>
              <a:ext cx="15714" cy="13404"/>
            </a:xfrm>
            <a:custGeom>
              <a:avLst/>
              <a:gdLst>
                <a:gd name="T0" fmla="*/ 2147483646 w 626"/>
                <a:gd name="T1" fmla="*/ 2147483646 h 532"/>
                <a:gd name="T2" fmla="*/ 2147483646 w 626"/>
                <a:gd name="T3" fmla="*/ 2147483646 h 532"/>
                <a:gd name="T4" fmla="*/ 2147483646 w 626"/>
                <a:gd name="T5" fmla="*/ 2147483646 h 53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87" name="Google Shape;144;p3">
              <a:extLst>
                <a:ext uri="{FF2B5EF4-FFF2-40B4-BE49-F238E27FC236}">
                  <a16:creationId xmlns:a16="http://schemas.microsoft.com/office/drawing/2014/main" id="{CF2E2DD6-E123-7ACA-D610-A3696210E2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170" y="1702977"/>
              <a:ext cx="16318" cy="11954"/>
            </a:xfrm>
            <a:custGeom>
              <a:avLst/>
              <a:gdLst>
                <a:gd name="T0" fmla="*/ 2147483646 w 646"/>
                <a:gd name="T1" fmla="*/ 2147483646 h 475"/>
                <a:gd name="T2" fmla="*/ 2147483646 w 646"/>
                <a:gd name="T3" fmla="*/ 2147483646 h 475"/>
                <a:gd name="T4" fmla="*/ 2147483646 w 646"/>
                <a:gd name="T5" fmla="*/ 2147483646 h 47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88" name="Google Shape;145;p3">
              <a:extLst>
                <a:ext uri="{FF2B5EF4-FFF2-40B4-BE49-F238E27FC236}">
                  <a16:creationId xmlns:a16="http://schemas.microsoft.com/office/drawing/2014/main" id="{16163485-8895-BA0D-3002-2A2B94E461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373" y="1709266"/>
              <a:ext cx="17527" cy="14490"/>
            </a:xfrm>
            <a:custGeom>
              <a:avLst/>
              <a:gdLst>
                <a:gd name="T0" fmla="*/ 2147483646 w 702"/>
                <a:gd name="T1" fmla="*/ 2147483646 h 570"/>
                <a:gd name="T2" fmla="*/ 2147483646 w 702"/>
                <a:gd name="T3" fmla="*/ 2147483646 h 570"/>
                <a:gd name="T4" fmla="*/ 2147483646 w 702"/>
                <a:gd name="T5" fmla="*/ 2147483646 h 57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89" name="Google Shape;146;p3">
              <a:extLst>
                <a:ext uri="{FF2B5EF4-FFF2-40B4-BE49-F238E27FC236}">
                  <a16:creationId xmlns:a16="http://schemas.microsoft.com/office/drawing/2014/main" id="{682AAFB5-1971-7985-1A2F-EEF31EECE4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251" y="1700941"/>
              <a:ext cx="19642" cy="14490"/>
            </a:xfrm>
            <a:custGeom>
              <a:avLst/>
              <a:gdLst>
                <a:gd name="T0" fmla="*/ 2147483646 w 778"/>
                <a:gd name="T1" fmla="*/ 0 h 570"/>
                <a:gd name="T2" fmla="*/ 2147483646 w 778"/>
                <a:gd name="T3" fmla="*/ 2147483646 h 570"/>
                <a:gd name="T4" fmla="*/ 2147483646 w 778"/>
                <a:gd name="T5" fmla="*/ 2147483646 h 570"/>
                <a:gd name="T6" fmla="*/ 2147483646 w 778"/>
                <a:gd name="T7" fmla="*/ 0 h 5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90" name="Google Shape;147;p3">
              <a:extLst>
                <a:ext uri="{FF2B5EF4-FFF2-40B4-BE49-F238E27FC236}">
                  <a16:creationId xmlns:a16="http://schemas.microsoft.com/office/drawing/2014/main" id="{75A50232-5C9E-FCB3-29DA-56986F0E21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027" y="1631554"/>
              <a:ext cx="17527" cy="13404"/>
            </a:xfrm>
            <a:custGeom>
              <a:avLst/>
              <a:gdLst>
                <a:gd name="T0" fmla="*/ 2147483646 w 702"/>
                <a:gd name="T1" fmla="*/ 0 h 550"/>
                <a:gd name="T2" fmla="*/ 2147483646 w 702"/>
                <a:gd name="T3" fmla="*/ 2147483646 h 550"/>
                <a:gd name="T4" fmla="*/ 2147483646 w 702"/>
                <a:gd name="T5" fmla="*/ 0 h 55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91" name="Google Shape;148;p3">
              <a:extLst>
                <a:ext uri="{FF2B5EF4-FFF2-40B4-BE49-F238E27FC236}">
                  <a16:creationId xmlns:a16="http://schemas.microsoft.com/office/drawing/2014/main" id="{00DA0DF8-F96A-90FB-4368-058DDB9CF6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785" y="1637542"/>
              <a:ext cx="18735" cy="14490"/>
            </a:xfrm>
            <a:custGeom>
              <a:avLst/>
              <a:gdLst>
                <a:gd name="T0" fmla="*/ 2147483646 w 759"/>
                <a:gd name="T1" fmla="*/ 0 h 589"/>
                <a:gd name="T2" fmla="*/ 2147483646 w 759"/>
                <a:gd name="T3" fmla="*/ 2147483646 h 589"/>
                <a:gd name="T4" fmla="*/ 2147483646 w 759"/>
                <a:gd name="T5" fmla="*/ 0 h 58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92" name="Google Shape;149;p3">
              <a:extLst>
                <a:ext uri="{FF2B5EF4-FFF2-40B4-BE49-F238E27FC236}">
                  <a16:creationId xmlns:a16="http://schemas.microsoft.com/office/drawing/2014/main" id="{E5120ABB-4F3A-49D4-CDA2-165941A25AA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557" y="1584999"/>
              <a:ext cx="20851" cy="15577"/>
            </a:xfrm>
            <a:custGeom>
              <a:avLst/>
              <a:gdLst>
                <a:gd name="T0" fmla="*/ 2147483646 w 835"/>
                <a:gd name="T1" fmla="*/ 2147483646 h 627"/>
                <a:gd name="T2" fmla="*/ 2147483646 w 835"/>
                <a:gd name="T3" fmla="*/ 2147483646 h 627"/>
                <a:gd name="T4" fmla="*/ 2147483646 w 835"/>
                <a:gd name="T5" fmla="*/ 2147483646 h 627"/>
                <a:gd name="T6" fmla="*/ 2147483646 w 835"/>
                <a:gd name="T7" fmla="*/ 2147483646 h 62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93" name="Google Shape;150;p3">
              <a:extLst>
                <a:ext uri="{FF2B5EF4-FFF2-40B4-BE49-F238E27FC236}">
                  <a16:creationId xmlns:a16="http://schemas.microsoft.com/office/drawing/2014/main" id="{B7F537B2-A635-0797-7A76-F549432C0E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239" y="1587769"/>
              <a:ext cx="12692" cy="9781"/>
            </a:xfrm>
            <a:custGeom>
              <a:avLst/>
              <a:gdLst>
                <a:gd name="T0" fmla="*/ 2147483646 w 512"/>
                <a:gd name="T1" fmla="*/ 0 h 380"/>
                <a:gd name="T2" fmla="*/ 2147483646 w 512"/>
                <a:gd name="T3" fmla="*/ 2147483646 h 380"/>
                <a:gd name="T4" fmla="*/ 2147483646 w 512"/>
                <a:gd name="T5" fmla="*/ 0 h 38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94" name="Google Shape;151;p3">
              <a:extLst>
                <a:ext uri="{FF2B5EF4-FFF2-40B4-BE49-F238E27FC236}">
                  <a16:creationId xmlns:a16="http://schemas.microsoft.com/office/drawing/2014/main" id="{437C3639-0A48-1511-35AC-FEA698DD56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447" y="1574218"/>
              <a:ext cx="20549" cy="14853"/>
            </a:xfrm>
            <a:custGeom>
              <a:avLst/>
              <a:gdLst>
                <a:gd name="T0" fmla="*/ 2147483646 w 816"/>
                <a:gd name="T1" fmla="*/ 0 h 607"/>
                <a:gd name="T2" fmla="*/ 2147483646 w 816"/>
                <a:gd name="T3" fmla="*/ 2147483646 h 607"/>
                <a:gd name="T4" fmla="*/ 2147483646 w 816"/>
                <a:gd name="T5" fmla="*/ 0 h 60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95" name="Google Shape;152;p3">
              <a:extLst>
                <a:ext uri="{FF2B5EF4-FFF2-40B4-BE49-F238E27FC236}">
                  <a16:creationId xmlns:a16="http://schemas.microsoft.com/office/drawing/2014/main" id="{3C9EA174-5562-9407-A8FB-9010D6EF70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693" y="1549889"/>
              <a:ext cx="9972" cy="8694"/>
            </a:xfrm>
            <a:custGeom>
              <a:avLst/>
              <a:gdLst>
                <a:gd name="T0" fmla="*/ 2147483646 w 399"/>
                <a:gd name="T1" fmla="*/ 0 h 342"/>
                <a:gd name="T2" fmla="*/ 2147483646 w 399"/>
                <a:gd name="T3" fmla="*/ 2147483646 h 342"/>
                <a:gd name="T4" fmla="*/ 2147483646 w 399"/>
                <a:gd name="T5" fmla="*/ 0 h 3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96" name="Google Shape;153;p3">
              <a:extLst>
                <a:ext uri="{FF2B5EF4-FFF2-40B4-BE49-F238E27FC236}">
                  <a16:creationId xmlns:a16="http://schemas.microsoft.com/office/drawing/2014/main" id="{65D2AFC1-3E67-BE93-F88B-E526D8B6A0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219" y="1527360"/>
              <a:ext cx="13296" cy="11230"/>
            </a:xfrm>
            <a:custGeom>
              <a:avLst/>
              <a:gdLst>
                <a:gd name="T0" fmla="*/ 2147483646 w 532"/>
                <a:gd name="T1" fmla="*/ 2147483646 h 456"/>
                <a:gd name="T2" fmla="*/ 2147483646 w 532"/>
                <a:gd name="T3" fmla="*/ 2147483646 h 456"/>
                <a:gd name="T4" fmla="*/ 2147483646 w 532"/>
                <a:gd name="T5" fmla="*/ 2147483646 h 45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97" name="Google Shape;154;p3">
              <a:extLst>
                <a:ext uri="{FF2B5EF4-FFF2-40B4-BE49-F238E27FC236}">
                  <a16:creationId xmlns:a16="http://schemas.microsoft.com/office/drawing/2014/main" id="{4EB9016F-9513-966D-BD0F-7A2CDA8BA5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762" y="1699130"/>
              <a:ext cx="23268" cy="18113"/>
            </a:xfrm>
            <a:custGeom>
              <a:avLst/>
              <a:gdLst>
                <a:gd name="T0" fmla="*/ 2147483646 w 930"/>
                <a:gd name="T1" fmla="*/ 2147483646 h 722"/>
                <a:gd name="T2" fmla="*/ 2147483646 w 930"/>
                <a:gd name="T3" fmla="*/ 2147483646 h 722"/>
                <a:gd name="T4" fmla="*/ 2147483646 w 930"/>
                <a:gd name="T5" fmla="*/ 2147483646 h 72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98" name="Google Shape;155;p3">
              <a:extLst>
                <a:ext uri="{FF2B5EF4-FFF2-40B4-BE49-F238E27FC236}">
                  <a16:creationId xmlns:a16="http://schemas.microsoft.com/office/drawing/2014/main" id="{64D5C2B2-ACA7-B4A0-3329-D173EA6F05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157" y="1726024"/>
              <a:ext cx="3626" cy="3260"/>
            </a:xfrm>
            <a:custGeom>
              <a:avLst/>
              <a:gdLst>
                <a:gd name="T0" fmla="*/ 2147483646 w 152"/>
                <a:gd name="T1" fmla="*/ 0 h 134"/>
                <a:gd name="T2" fmla="*/ 2147483646 w 152"/>
                <a:gd name="T3" fmla="*/ 2147483646 h 134"/>
                <a:gd name="T4" fmla="*/ 2147483646 w 152"/>
                <a:gd name="T5" fmla="*/ 0 h 13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99" name="Google Shape;156;p3">
              <a:extLst>
                <a:ext uri="{FF2B5EF4-FFF2-40B4-BE49-F238E27FC236}">
                  <a16:creationId xmlns:a16="http://schemas.microsoft.com/office/drawing/2014/main" id="{DC12B874-AD6D-A93E-9093-0DC33F5CAB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312" y="1780712"/>
              <a:ext cx="17829" cy="13766"/>
            </a:xfrm>
            <a:custGeom>
              <a:avLst/>
              <a:gdLst>
                <a:gd name="T0" fmla="*/ 2147483646 w 721"/>
                <a:gd name="T1" fmla="*/ 2147483646 h 551"/>
                <a:gd name="T2" fmla="*/ 2147483646 w 721"/>
                <a:gd name="T3" fmla="*/ 2147483646 h 551"/>
                <a:gd name="T4" fmla="*/ 2147483646 w 721"/>
                <a:gd name="T5" fmla="*/ 2147483646 h 55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00" name="Google Shape;157;p3">
              <a:extLst>
                <a:ext uri="{FF2B5EF4-FFF2-40B4-BE49-F238E27FC236}">
                  <a16:creationId xmlns:a16="http://schemas.microsoft.com/office/drawing/2014/main" id="{494AE7ED-9228-3591-91E5-3600A44F48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256" y="1829215"/>
              <a:ext cx="9368" cy="6158"/>
            </a:xfrm>
            <a:custGeom>
              <a:avLst/>
              <a:gdLst>
                <a:gd name="T0" fmla="*/ 2147483646 w 380"/>
                <a:gd name="T1" fmla="*/ 0 h 247"/>
                <a:gd name="T2" fmla="*/ 2147483646 w 380"/>
                <a:gd name="T3" fmla="*/ 2147483646 h 247"/>
                <a:gd name="T4" fmla="*/ 2147483646 w 380"/>
                <a:gd name="T5" fmla="*/ 2147483646 h 247"/>
                <a:gd name="T6" fmla="*/ 2147483646 w 380"/>
                <a:gd name="T7" fmla="*/ 2147483646 h 247"/>
                <a:gd name="T8" fmla="*/ 2147483646 w 380"/>
                <a:gd name="T9" fmla="*/ 2147483646 h 247"/>
                <a:gd name="T10" fmla="*/ 2147483646 w 380"/>
                <a:gd name="T11" fmla="*/ 2147483646 h 247"/>
                <a:gd name="T12" fmla="*/ 2147483646 w 380"/>
                <a:gd name="T13" fmla="*/ 2147483646 h 247"/>
                <a:gd name="T14" fmla="*/ 2147483646 w 380"/>
                <a:gd name="T15" fmla="*/ 2147483646 h 247"/>
                <a:gd name="T16" fmla="*/ 2147483646 w 380"/>
                <a:gd name="T17" fmla="*/ 2147483646 h 247"/>
                <a:gd name="T18" fmla="*/ 2147483646 w 380"/>
                <a:gd name="T19" fmla="*/ 2147483646 h 247"/>
                <a:gd name="T20" fmla="*/ 2147483646 w 380"/>
                <a:gd name="T21" fmla="*/ 2147483646 h 247"/>
                <a:gd name="T22" fmla="*/ 2147483646 w 380"/>
                <a:gd name="T23" fmla="*/ 0 h 24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01" name="Google Shape;158;p3">
              <a:extLst>
                <a:ext uri="{FF2B5EF4-FFF2-40B4-BE49-F238E27FC236}">
                  <a16:creationId xmlns:a16="http://schemas.microsoft.com/office/drawing/2014/main" id="{43CB6176-B38C-F6A2-9931-2EC3C3CE0A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273" y="1867650"/>
              <a:ext cx="24779" cy="19200"/>
            </a:xfrm>
            <a:custGeom>
              <a:avLst/>
              <a:gdLst>
                <a:gd name="T0" fmla="*/ 2147483646 w 987"/>
                <a:gd name="T1" fmla="*/ 2147483646 h 759"/>
                <a:gd name="T2" fmla="*/ 2147483646 w 987"/>
                <a:gd name="T3" fmla="*/ 2147483646 h 759"/>
                <a:gd name="T4" fmla="*/ 2147483646 w 987"/>
                <a:gd name="T5" fmla="*/ 2147483646 h 75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02" name="Google Shape;159;p3">
              <a:extLst>
                <a:ext uri="{FF2B5EF4-FFF2-40B4-BE49-F238E27FC236}">
                  <a16:creationId xmlns:a16="http://schemas.microsoft.com/office/drawing/2014/main" id="{1CF8BF94-1FC9-CDBC-5E89-A1227DC6747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617" y="1879624"/>
              <a:ext cx="20851" cy="17026"/>
            </a:xfrm>
            <a:custGeom>
              <a:avLst/>
              <a:gdLst>
                <a:gd name="T0" fmla="*/ 2147483646 w 835"/>
                <a:gd name="T1" fmla="*/ 0 h 683"/>
                <a:gd name="T2" fmla="*/ 2147483646 w 835"/>
                <a:gd name="T3" fmla="*/ 2147483646 h 683"/>
                <a:gd name="T4" fmla="*/ 2147483646 w 835"/>
                <a:gd name="T5" fmla="*/ 0 h 6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03" name="Google Shape;160;p3">
              <a:extLst>
                <a:ext uri="{FF2B5EF4-FFF2-40B4-BE49-F238E27FC236}">
                  <a16:creationId xmlns:a16="http://schemas.microsoft.com/office/drawing/2014/main" id="{EAEBDC21-D102-9FF2-9DD8-6D36BF151C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337" y="1858540"/>
              <a:ext cx="16016" cy="12317"/>
            </a:xfrm>
            <a:custGeom>
              <a:avLst/>
              <a:gdLst>
                <a:gd name="T0" fmla="*/ 2147483646 w 645"/>
                <a:gd name="T1" fmla="*/ 0 h 494"/>
                <a:gd name="T2" fmla="*/ 2147483646 w 645"/>
                <a:gd name="T3" fmla="*/ 2147483646 h 494"/>
                <a:gd name="T4" fmla="*/ 2147483646 w 645"/>
                <a:gd name="T5" fmla="*/ 2147483646 h 494"/>
                <a:gd name="T6" fmla="*/ 0 w 645"/>
                <a:gd name="T7" fmla="*/ 2147483646 h 494"/>
                <a:gd name="T8" fmla="*/ 0 w 645"/>
                <a:gd name="T9" fmla="*/ 2147483646 h 494"/>
                <a:gd name="T10" fmla="*/ 2147483646 w 645"/>
                <a:gd name="T11" fmla="*/ 2147483646 h 494"/>
                <a:gd name="T12" fmla="*/ 2147483646 w 645"/>
                <a:gd name="T13" fmla="*/ 2147483646 h 494"/>
                <a:gd name="T14" fmla="*/ 2147483646 w 645"/>
                <a:gd name="T15" fmla="*/ 2147483646 h 494"/>
                <a:gd name="T16" fmla="*/ 2147483646 w 645"/>
                <a:gd name="T17" fmla="*/ 2147483646 h 494"/>
                <a:gd name="T18" fmla="*/ 2147483646 w 645"/>
                <a:gd name="T19" fmla="*/ 2147483646 h 494"/>
                <a:gd name="T20" fmla="*/ 2147483646 w 645"/>
                <a:gd name="T21" fmla="*/ 2147483646 h 494"/>
                <a:gd name="T22" fmla="*/ 2147483646 w 645"/>
                <a:gd name="T23" fmla="*/ 2147483646 h 494"/>
                <a:gd name="T24" fmla="*/ 2147483646 w 645"/>
                <a:gd name="T25" fmla="*/ 2147483646 h 494"/>
                <a:gd name="T26" fmla="*/ 2147483646 w 645"/>
                <a:gd name="T27" fmla="*/ 2147483646 h 494"/>
                <a:gd name="T28" fmla="*/ 2147483646 w 645"/>
                <a:gd name="T29" fmla="*/ 2147483646 h 494"/>
                <a:gd name="T30" fmla="*/ 2147483646 w 645"/>
                <a:gd name="T31" fmla="*/ 2147483646 h 494"/>
                <a:gd name="T32" fmla="*/ 2147483646 w 645"/>
                <a:gd name="T33" fmla="*/ 0 h 49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lnTo>
                    <a:pt x="247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04" name="Google Shape;161;p3">
              <a:extLst>
                <a:ext uri="{FF2B5EF4-FFF2-40B4-BE49-F238E27FC236}">
                  <a16:creationId xmlns:a16="http://schemas.microsoft.com/office/drawing/2014/main" id="{42AA411C-CC9B-7D78-7F98-DF84C1E2C8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578" y="1807799"/>
              <a:ext cx="15714" cy="11592"/>
            </a:xfrm>
            <a:custGeom>
              <a:avLst/>
              <a:gdLst>
                <a:gd name="T0" fmla="*/ 2147483646 w 627"/>
                <a:gd name="T1" fmla="*/ 0 h 474"/>
                <a:gd name="T2" fmla="*/ 2147483646 w 627"/>
                <a:gd name="T3" fmla="*/ 2147483646 h 474"/>
                <a:gd name="T4" fmla="*/ 2147483646 w 627"/>
                <a:gd name="T5" fmla="*/ 0 h 47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05" name="Google Shape;162;p3">
              <a:extLst>
                <a:ext uri="{FF2B5EF4-FFF2-40B4-BE49-F238E27FC236}">
                  <a16:creationId xmlns:a16="http://schemas.microsoft.com/office/drawing/2014/main" id="{F7552AC6-016E-662A-A854-5889C3E2C1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818" y="1787559"/>
              <a:ext cx="8763" cy="7245"/>
            </a:xfrm>
            <a:custGeom>
              <a:avLst/>
              <a:gdLst>
                <a:gd name="T0" fmla="*/ 2147483646 w 342"/>
                <a:gd name="T1" fmla="*/ 2147483646 h 286"/>
                <a:gd name="T2" fmla="*/ 2147483646 w 342"/>
                <a:gd name="T3" fmla="*/ 2147483646 h 286"/>
                <a:gd name="T4" fmla="*/ 2147483646 w 342"/>
                <a:gd name="T5" fmla="*/ 2147483646 h 28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06" name="Google Shape;163;p3">
              <a:extLst>
                <a:ext uri="{FF2B5EF4-FFF2-40B4-BE49-F238E27FC236}">
                  <a16:creationId xmlns:a16="http://schemas.microsoft.com/office/drawing/2014/main" id="{EC84B5E0-5BB0-0FB3-6C70-728859D284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804" y="1621214"/>
              <a:ext cx="22059" cy="16664"/>
            </a:xfrm>
            <a:custGeom>
              <a:avLst/>
              <a:gdLst>
                <a:gd name="T0" fmla="*/ 2147483646 w 873"/>
                <a:gd name="T1" fmla="*/ 2147483646 h 665"/>
                <a:gd name="T2" fmla="*/ 2147483646 w 873"/>
                <a:gd name="T3" fmla="*/ 2147483646 h 665"/>
                <a:gd name="T4" fmla="*/ 2147483646 w 873"/>
                <a:gd name="T5" fmla="*/ 2147483646 h 66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07" name="Google Shape;164;p3">
              <a:extLst>
                <a:ext uri="{FF2B5EF4-FFF2-40B4-BE49-F238E27FC236}">
                  <a16:creationId xmlns:a16="http://schemas.microsoft.com/office/drawing/2014/main" id="{C4F779AC-C053-9BC2-924A-20EF5628F4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558" y="1542255"/>
              <a:ext cx="23268" cy="18838"/>
            </a:xfrm>
            <a:custGeom>
              <a:avLst/>
              <a:gdLst>
                <a:gd name="T0" fmla="*/ 2147483646 w 930"/>
                <a:gd name="T1" fmla="*/ 0 h 759"/>
                <a:gd name="T2" fmla="*/ 2147483646 w 930"/>
                <a:gd name="T3" fmla="*/ 2147483646 h 759"/>
                <a:gd name="T4" fmla="*/ 2147483646 w 930"/>
                <a:gd name="T5" fmla="*/ 0 h 75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</p:grpSp>
      <p:sp>
        <p:nvSpPr>
          <p:cNvPr id="165" name="Google Shape;165;p3"/>
          <p:cNvSpPr txBox="1">
            <a:spLocks noGrp="1"/>
          </p:cNvSpPr>
          <p:nvPr>
            <p:ph type="subTitle" idx="1"/>
          </p:nvPr>
        </p:nvSpPr>
        <p:spPr>
          <a:xfrm>
            <a:off x="3528000" y="4152183"/>
            <a:ext cx="5136000" cy="1149600"/>
          </a:xfrm>
          <a:prstGeom prst="rect">
            <a:avLst/>
          </a:prstGeom>
        </p:spPr>
        <p:txBody>
          <a:bodyPr spcFirstLastPara="1" anchor="ctr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3"/>
          <p:cNvSpPr txBox="1">
            <a:spLocks noGrp="1"/>
          </p:cNvSpPr>
          <p:nvPr>
            <p:ph type="ctrTitle"/>
          </p:nvPr>
        </p:nvSpPr>
        <p:spPr>
          <a:xfrm>
            <a:off x="3528000" y="3458981"/>
            <a:ext cx="5136000" cy="1057200"/>
          </a:xfrm>
          <a:prstGeom prst="rect">
            <a:avLst/>
          </a:prstGeom>
        </p:spPr>
        <p:txBody>
          <a:bodyPr spcFirstLastPara="1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>
                <a:solidFill>
                  <a:srgbClr val="1C4587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800"/>
              <a:buNone/>
              <a:defRPr sz="1067">
                <a:solidFill>
                  <a:srgbClr val="3C78D8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800"/>
              <a:buNone/>
              <a:defRPr sz="1067">
                <a:solidFill>
                  <a:srgbClr val="3C78D8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800"/>
              <a:buNone/>
              <a:defRPr sz="1067">
                <a:solidFill>
                  <a:srgbClr val="3C78D8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800"/>
              <a:buNone/>
              <a:defRPr sz="1067">
                <a:solidFill>
                  <a:srgbClr val="3C78D8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800"/>
              <a:buNone/>
              <a:defRPr sz="1067">
                <a:solidFill>
                  <a:srgbClr val="3C78D8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800"/>
              <a:buNone/>
              <a:defRPr sz="1067">
                <a:solidFill>
                  <a:srgbClr val="3C78D8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800"/>
              <a:buNone/>
              <a:defRPr sz="1067">
                <a:solidFill>
                  <a:srgbClr val="3C78D8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800"/>
              <a:buNone/>
              <a:defRPr sz="1067">
                <a:solidFill>
                  <a:srgbClr val="3C78D8"/>
                </a:solidFill>
              </a:defRPr>
            </a:lvl9pPr>
          </a:lstStyle>
          <a:p>
            <a:endParaRPr/>
          </a:p>
        </p:txBody>
      </p:sp>
      <p:sp>
        <p:nvSpPr>
          <p:cNvPr id="167" name="Google Shape;167;p3"/>
          <p:cNvSpPr txBox="1">
            <a:spLocks noGrp="1"/>
          </p:cNvSpPr>
          <p:nvPr>
            <p:ph type="title" idx="2"/>
          </p:nvPr>
        </p:nvSpPr>
        <p:spPr>
          <a:xfrm>
            <a:off x="3528000" y="1192233"/>
            <a:ext cx="5136000" cy="2709200"/>
          </a:xfrm>
          <a:prstGeom prst="rect">
            <a:avLst/>
          </a:prstGeom>
          <a:noFill/>
        </p:spPr>
        <p:txBody>
          <a:bodyPr spcFirstLastPara="1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20000">
                <a:solidFill>
                  <a:srgbClr val="1C4587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64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64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64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64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64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64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64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64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899104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Title">
  <p:cSld name="Only Title"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11;p26">
            <a:extLst>
              <a:ext uri="{FF2B5EF4-FFF2-40B4-BE49-F238E27FC236}">
                <a16:creationId xmlns:a16="http://schemas.microsoft.com/office/drawing/2014/main" id="{9BC2E4A1-9AF7-5D14-D47D-8D633259E03E}"/>
              </a:ext>
            </a:extLst>
          </p:cNvPr>
          <p:cNvSpPr/>
          <p:nvPr/>
        </p:nvSpPr>
        <p:spPr>
          <a:xfrm>
            <a:off x="3352921" y="590551"/>
            <a:ext cx="2595033" cy="1574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lIns="121900" tIns="121900" rIns="121900" bIns="121900"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" sz="2400">
                <a:latin typeface="Arial" charset="0"/>
                <a:cs typeface="Arial" charset="0"/>
              </a:rPr>
              <a:t> </a:t>
            </a:r>
            <a:endParaRPr sz="2400">
              <a:latin typeface="Arial" charset="0"/>
              <a:cs typeface="Arial" charset="0"/>
            </a:endParaRPr>
          </a:p>
        </p:txBody>
      </p:sp>
      <p:sp>
        <p:nvSpPr>
          <p:cNvPr id="3" name="Google Shape;213;p26">
            <a:extLst>
              <a:ext uri="{FF2B5EF4-FFF2-40B4-BE49-F238E27FC236}">
                <a16:creationId xmlns:a16="http://schemas.microsoft.com/office/drawing/2014/main" id="{4AEE06E3-18A0-79FE-A1A5-812A683DA5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14605" y="1782233"/>
            <a:ext cx="537633" cy="535517"/>
          </a:xfrm>
          <a:prstGeom prst="rect">
            <a:avLst/>
          </a:prstGeom>
          <a:noFill/>
          <a:ln w="19050">
            <a:solidFill>
              <a:schemeClr val="accent2"/>
            </a:solidFill>
            <a:round/>
            <a:headEnd type="none" w="sm" len="sm"/>
            <a:tailEnd type="none" w="sm" len="sm"/>
          </a:ln>
        </p:spPr>
        <p:txBody>
          <a:bodyPr lIns="121900" tIns="121900" rIns="121900" bIns="12190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ru-RU" altLang="ru-RU" sz="2400"/>
          </a:p>
        </p:txBody>
      </p:sp>
      <p:sp>
        <p:nvSpPr>
          <p:cNvPr id="212" name="Google Shape;212;p26"/>
          <p:cNvSpPr txBox="1">
            <a:spLocks noGrp="1"/>
          </p:cNvSpPr>
          <p:nvPr>
            <p:ph type="title"/>
          </p:nvPr>
        </p:nvSpPr>
        <p:spPr>
          <a:xfrm>
            <a:off x="814599" y="422325"/>
            <a:ext cx="3655600" cy="961200"/>
          </a:xfrm>
          <a:prstGeom prst="rect">
            <a:avLst/>
          </a:prstGeom>
        </p:spPr>
        <p:txBody>
          <a:bodyPr spcFirstLastPara="1" lIns="91425" tIns="91425" rIns="91425" bIns="91425" anchor="t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0897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8F9FA1-16CC-D290-0722-4092DB6E81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66DA78-37F7-EB33-5A6F-B6F62BD86F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CAE3764-7D10-84CA-C58A-4C875FAC6D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0D2A919-A990-BB58-FA5E-F96DD9416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05635-B2C3-4236-AC76-06FE668FB3B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28A7BE0-0E7F-986B-2DA8-7F64ADEFF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B137AD7-0C53-82BC-8947-AFBE62106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C8B29-26D0-4988-B71C-0E80FBF5C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492688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4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1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3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456778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73123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9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4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2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9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1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33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5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78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781023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7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7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738006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3" y="1535114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73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16170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371407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69521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9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23" indent="0">
              <a:buNone/>
              <a:defRPr sz="1200"/>
            </a:lvl2pPr>
            <a:lvl3pPr marL="914446" indent="0">
              <a:buNone/>
              <a:defRPr sz="1000"/>
            </a:lvl3pPr>
            <a:lvl4pPr marL="1371669" indent="0">
              <a:buNone/>
              <a:defRPr sz="900"/>
            </a:lvl4pPr>
            <a:lvl5pPr marL="1828891" indent="0">
              <a:buNone/>
              <a:defRPr sz="900"/>
            </a:lvl5pPr>
            <a:lvl6pPr marL="2286114" indent="0">
              <a:buNone/>
              <a:defRPr sz="900"/>
            </a:lvl6pPr>
            <a:lvl7pPr marL="2743337" indent="0">
              <a:buNone/>
              <a:defRPr sz="900"/>
            </a:lvl7pPr>
            <a:lvl8pPr marL="3200560" indent="0">
              <a:buNone/>
              <a:defRPr sz="900"/>
            </a:lvl8pPr>
            <a:lvl9pPr marL="3657783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91366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23" indent="0">
              <a:buNone/>
              <a:defRPr sz="1200"/>
            </a:lvl2pPr>
            <a:lvl3pPr marL="914446" indent="0">
              <a:buNone/>
              <a:defRPr sz="1000"/>
            </a:lvl3pPr>
            <a:lvl4pPr marL="1371669" indent="0">
              <a:buNone/>
              <a:defRPr sz="900"/>
            </a:lvl4pPr>
            <a:lvl5pPr marL="1828891" indent="0">
              <a:buNone/>
              <a:defRPr sz="900"/>
            </a:lvl5pPr>
            <a:lvl6pPr marL="2286114" indent="0">
              <a:buNone/>
              <a:defRPr sz="900"/>
            </a:lvl6pPr>
            <a:lvl7pPr marL="2743337" indent="0">
              <a:buNone/>
              <a:defRPr sz="900"/>
            </a:lvl7pPr>
            <a:lvl8pPr marL="3200560" indent="0">
              <a:buNone/>
              <a:defRPr sz="900"/>
            </a:lvl8pPr>
            <a:lvl9pPr marL="3657783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36314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0640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6F3D13-B67B-C219-6826-65300E36FB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B7FA67F-28D2-8770-8AD4-6A4F61EFCF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5A4EE3A-FEC5-0378-554E-59A43CDC3D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F82EEEE-3FA0-DE10-11E1-6608ECB13E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AA99721-20E4-32FB-8237-F45866377F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54E7B1A-6078-0DC0-E202-3199022AB4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05635-B2C3-4236-AC76-06FE668FB3B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EEF2DE6-E513-FF8D-BB52-230355AB82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2F74E0E-4B73-EEB7-289A-ACE5CCF2C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C8B29-26D0-4988-B71C-0E80FBF5C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60099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7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7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31785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608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1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17264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1550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705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29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1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40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05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82807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28510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74211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19912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65613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16051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2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2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44116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82" y="1535117"/>
            <a:ext cx="5386919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37" indent="0">
              <a:buNone/>
              <a:defRPr sz="1900" b="1"/>
            </a:lvl3pPr>
            <a:lvl4pPr marL="1371056" indent="0">
              <a:buNone/>
              <a:defRPr sz="1600" b="1"/>
            </a:lvl4pPr>
            <a:lvl5pPr marL="1828074" indent="0">
              <a:buNone/>
              <a:defRPr sz="1600" b="1"/>
            </a:lvl5pPr>
            <a:lvl6pPr marL="2285102" indent="0">
              <a:buNone/>
              <a:defRPr sz="1600" b="1"/>
            </a:lvl6pPr>
            <a:lvl7pPr marL="2742110" indent="0">
              <a:buNone/>
              <a:defRPr sz="1600" b="1"/>
            </a:lvl7pPr>
            <a:lvl8pPr marL="3199120" indent="0">
              <a:buNone/>
              <a:defRPr sz="1600" b="1"/>
            </a:lvl8pPr>
            <a:lvl9pPr marL="3656131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82" y="2174879"/>
            <a:ext cx="538691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493" y="1535117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37" indent="0">
              <a:buNone/>
              <a:defRPr sz="1900" b="1"/>
            </a:lvl3pPr>
            <a:lvl4pPr marL="1371056" indent="0">
              <a:buNone/>
              <a:defRPr sz="1600" b="1"/>
            </a:lvl4pPr>
            <a:lvl5pPr marL="1828074" indent="0">
              <a:buNone/>
              <a:defRPr sz="1600" b="1"/>
            </a:lvl5pPr>
            <a:lvl6pPr marL="2285102" indent="0">
              <a:buNone/>
              <a:defRPr sz="1600" b="1"/>
            </a:lvl6pPr>
            <a:lvl7pPr marL="2742110" indent="0">
              <a:buNone/>
              <a:defRPr sz="1600" b="1"/>
            </a:lvl7pPr>
            <a:lvl8pPr marL="3199120" indent="0">
              <a:buNone/>
              <a:defRPr sz="1600" b="1"/>
            </a:lvl8pPr>
            <a:lvl9pPr marL="3656131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493" y="2174879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38064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31405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94784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11" y="273049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5" y="273233"/>
            <a:ext cx="681566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11" y="1435124"/>
            <a:ext cx="4011084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57011" indent="0">
              <a:buNone/>
              <a:defRPr sz="1200"/>
            </a:lvl2pPr>
            <a:lvl3pPr marL="914037" indent="0">
              <a:buNone/>
              <a:defRPr sz="1100"/>
            </a:lvl3pPr>
            <a:lvl4pPr marL="1371056" indent="0">
              <a:buNone/>
              <a:defRPr sz="900"/>
            </a:lvl4pPr>
            <a:lvl5pPr marL="1828074" indent="0">
              <a:buNone/>
              <a:defRPr sz="900"/>
            </a:lvl5pPr>
            <a:lvl6pPr marL="2285102" indent="0">
              <a:buNone/>
              <a:defRPr sz="900"/>
            </a:lvl6pPr>
            <a:lvl7pPr marL="2742110" indent="0">
              <a:buNone/>
              <a:defRPr sz="900"/>
            </a:lvl7pPr>
            <a:lvl8pPr marL="3199120" indent="0">
              <a:buNone/>
              <a:defRPr sz="900"/>
            </a:lvl8pPr>
            <a:lvl9pPr marL="3656131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12210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9" y="4800605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9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11" indent="0">
              <a:buNone/>
              <a:defRPr sz="2800"/>
            </a:lvl2pPr>
            <a:lvl3pPr marL="914037" indent="0">
              <a:buNone/>
              <a:defRPr sz="2400"/>
            </a:lvl3pPr>
            <a:lvl4pPr marL="1371056" indent="0">
              <a:buNone/>
              <a:defRPr sz="2000"/>
            </a:lvl4pPr>
            <a:lvl5pPr marL="1828074" indent="0">
              <a:buNone/>
              <a:defRPr sz="2000"/>
            </a:lvl5pPr>
            <a:lvl6pPr marL="2285102" indent="0">
              <a:buNone/>
              <a:defRPr sz="2000"/>
            </a:lvl6pPr>
            <a:lvl7pPr marL="2742110" indent="0">
              <a:buNone/>
              <a:defRPr sz="2000"/>
            </a:lvl7pPr>
            <a:lvl8pPr marL="3199120" indent="0">
              <a:buNone/>
              <a:defRPr sz="2000"/>
            </a:lvl8pPr>
            <a:lvl9pPr marL="3656131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9" y="5367362"/>
            <a:ext cx="7315200" cy="804863"/>
          </a:xfrm>
        </p:spPr>
        <p:txBody>
          <a:bodyPr/>
          <a:lstStyle>
            <a:lvl1pPr marL="0" indent="0">
              <a:buNone/>
              <a:defRPr sz="1500"/>
            </a:lvl1pPr>
            <a:lvl2pPr marL="457011" indent="0">
              <a:buNone/>
              <a:defRPr sz="1200"/>
            </a:lvl2pPr>
            <a:lvl3pPr marL="914037" indent="0">
              <a:buNone/>
              <a:defRPr sz="1100"/>
            </a:lvl3pPr>
            <a:lvl4pPr marL="1371056" indent="0">
              <a:buNone/>
              <a:defRPr sz="900"/>
            </a:lvl4pPr>
            <a:lvl5pPr marL="1828074" indent="0">
              <a:buNone/>
              <a:defRPr sz="900"/>
            </a:lvl5pPr>
            <a:lvl6pPr marL="2285102" indent="0">
              <a:buNone/>
              <a:defRPr sz="900"/>
            </a:lvl6pPr>
            <a:lvl7pPr marL="2742110" indent="0">
              <a:buNone/>
              <a:defRPr sz="900"/>
            </a:lvl7pPr>
            <a:lvl8pPr marL="3199120" indent="0">
              <a:buNone/>
              <a:defRPr sz="900"/>
            </a:lvl8pPr>
            <a:lvl9pPr marL="3656131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414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552DDC-83CC-812E-5C48-8B3A96D0C3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2319489-F103-FD2A-D093-66FE2817F0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05635-B2C3-4236-AC76-06FE668FB3B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A20BF0C-BC5E-2901-1450-E5AFA134DD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737BC66-2333-31B3-E7ED-2BD67E24C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C8B29-26D0-4988-B71C-0E80FBF5C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30700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04028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800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800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68131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792"/>
            <a:ext cx="109728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6C1278-7CAF-42D8-BDEA-5B04F90C6855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91877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1" y="1997275"/>
            <a:ext cx="9715500" cy="137814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3643341"/>
            <a:ext cx="8001000" cy="16430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284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56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85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138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42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707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99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427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76649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29433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2891" y="4131497"/>
            <a:ext cx="9715500" cy="1276945"/>
          </a:xfrm>
        </p:spPr>
        <p:txBody>
          <a:bodyPr anchor="t"/>
          <a:lstStyle>
            <a:lvl1pPr algn="l">
              <a:defRPr sz="37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891" y="2725073"/>
            <a:ext cx="9715500" cy="1406425"/>
          </a:xfrm>
        </p:spPr>
        <p:txBody>
          <a:bodyPr anchor="b"/>
          <a:lstStyle>
            <a:lvl1pPr marL="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1pPr>
            <a:lvl2pPr marL="42845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85690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28536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71381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142272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57072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99918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427634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4414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1" y="1500189"/>
            <a:ext cx="5048251" cy="4243091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0249" y="1500189"/>
            <a:ext cx="5048251" cy="4243091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02633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1" y="1439187"/>
            <a:ext cx="5050235" cy="599777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28455" indent="0">
              <a:buNone/>
              <a:defRPr sz="1900" b="1"/>
            </a:lvl2pPr>
            <a:lvl3pPr marL="856909" indent="0">
              <a:buNone/>
              <a:defRPr sz="1700" b="1"/>
            </a:lvl3pPr>
            <a:lvl4pPr marL="1285363" indent="0">
              <a:buNone/>
              <a:defRPr sz="1500" b="1"/>
            </a:lvl4pPr>
            <a:lvl5pPr marL="1713817" indent="0">
              <a:buNone/>
              <a:defRPr sz="1500" b="1"/>
            </a:lvl5pPr>
            <a:lvl6pPr marL="2142272" indent="0">
              <a:buNone/>
              <a:defRPr sz="1500" b="1"/>
            </a:lvl6pPr>
            <a:lvl7pPr marL="2570726" indent="0">
              <a:buNone/>
              <a:defRPr sz="1500" b="1"/>
            </a:lvl7pPr>
            <a:lvl8pPr marL="2999180" indent="0">
              <a:buNone/>
              <a:defRPr sz="1500" b="1"/>
            </a:lvl8pPr>
            <a:lvl9pPr marL="3427634" indent="0">
              <a:buNone/>
              <a:defRPr sz="1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1501" y="2038952"/>
            <a:ext cx="5050235" cy="3704333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06290" y="1439187"/>
            <a:ext cx="5052219" cy="599777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28455" indent="0">
              <a:buNone/>
              <a:defRPr sz="1900" b="1"/>
            </a:lvl2pPr>
            <a:lvl3pPr marL="856909" indent="0">
              <a:buNone/>
              <a:defRPr sz="1700" b="1"/>
            </a:lvl3pPr>
            <a:lvl4pPr marL="1285363" indent="0">
              <a:buNone/>
              <a:defRPr sz="1500" b="1"/>
            </a:lvl4pPr>
            <a:lvl5pPr marL="1713817" indent="0">
              <a:buNone/>
              <a:defRPr sz="1500" b="1"/>
            </a:lvl5pPr>
            <a:lvl6pPr marL="2142272" indent="0">
              <a:buNone/>
              <a:defRPr sz="1500" b="1"/>
            </a:lvl6pPr>
            <a:lvl7pPr marL="2570726" indent="0">
              <a:buNone/>
              <a:defRPr sz="1500" b="1"/>
            </a:lvl7pPr>
            <a:lvl8pPr marL="2999180" indent="0">
              <a:buNone/>
              <a:defRPr sz="1500" b="1"/>
            </a:lvl8pPr>
            <a:lvl9pPr marL="3427634" indent="0">
              <a:buNone/>
              <a:defRPr sz="1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290" y="2038952"/>
            <a:ext cx="5052219" cy="3704333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009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57702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927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3D7F4AA-6343-51ED-BBC8-65843284F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05635-B2C3-4236-AC76-06FE668FB3B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5FFF4A7-050B-2203-072F-C63B9A2887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DE579E7-F89A-EFD8-1FD6-B8BB230A22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C8B29-26D0-4988-B71C-0E80FBF5C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24448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31" y="256005"/>
            <a:ext cx="3760391" cy="1089423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8812" y="255992"/>
            <a:ext cx="6389688" cy="5487293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31" y="1345405"/>
            <a:ext cx="3760391" cy="4397872"/>
          </a:xfrm>
        </p:spPr>
        <p:txBody>
          <a:bodyPr/>
          <a:lstStyle>
            <a:lvl1pPr marL="0" indent="0">
              <a:buNone/>
              <a:defRPr sz="1300"/>
            </a:lvl1pPr>
            <a:lvl2pPr marL="428455" indent="0">
              <a:buNone/>
              <a:defRPr sz="1100"/>
            </a:lvl2pPr>
            <a:lvl3pPr marL="856909" indent="0">
              <a:buNone/>
              <a:defRPr sz="900"/>
            </a:lvl3pPr>
            <a:lvl4pPr marL="1285363" indent="0">
              <a:buNone/>
              <a:defRPr sz="800"/>
            </a:lvl4pPr>
            <a:lvl5pPr marL="1713817" indent="0">
              <a:buNone/>
              <a:defRPr sz="800"/>
            </a:lvl5pPr>
            <a:lvl6pPr marL="2142272" indent="0">
              <a:buNone/>
              <a:defRPr sz="800"/>
            </a:lvl6pPr>
            <a:lvl7pPr marL="2570726" indent="0">
              <a:buNone/>
              <a:defRPr sz="800"/>
            </a:lvl7pPr>
            <a:lvl8pPr marL="2999180" indent="0">
              <a:buNone/>
              <a:defRPr sz="800"/>
            </a:lvl8pPr>
            <a:lvl9pPr marL="3427634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75594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0360" y="4500563"/>
            <a:ext cx="6858000" cy="531317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40360" y="574500"/>
            <a:ext cx="6858000" cy="3857625"/>
          </a:xfrm>
        </p:spPr>
        <p:txBody>
          <a:bodyPr/>
          <a:lstStyle>
            <a:lvl1pPr marL="0" indent="0">
              <a:buNone/>
              <a:defRPr sz="3100"/>
            </a:lvl1pPr>
            <a:lvl2pPr marL="428455" indent="0">
              <a:buNone/>
              <a:defRPr sz="2700"/>
            </a:lvl2pPr>
            <a:lvl3pPr marL="856909" indent="0">
              <a:buNone/>
              <a:defRPr sz="2300"/>
            </a:lvl3pPr>
            <a:lvl4pPr marL="1285363" indent="0">
              <a:buNone/>
              <a:defRPr sz="1900"/>
            </a:lvl4pPr>
            <a:lvl5pPr marL="1713817" indent="0">
              <a:buNone/>
              <a:defRPr sz="1900"/>
            </a:lvl5pPr>
            <a:lvl6pPr marL="2142272" indent="0">
              <a:buNone/>
              <a:defRPr sz="1900"/>
            </a:lvl6pPr>
            <a:lvl7pPr marL="2570726" indent="0">
              <a:buNone/>
              <a:defRPr sz="1900"/>
            </a:lvl7pPr>
            <a:lvl8pPr marL="2999180" indent="0">
              <a:buNone/>
              <a:defRPr sz="1900"/>
            </a:lvl8pPr>
            <a:lvl9pPr marL="3427634" indent="0">
              <a:buNone/>
              <a:defRPr sz="19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40360" y="5031899"/>
            <a:ext cx="6858000" cy="754559"/>
          </a:xfrm>
        </p:spPr>
        <p:txBody>
          <a:bodyPr/>
          <a:lstStyle>
            <a:lvl1pPr marL="0" indent="0">
              <a:buNone/>
              <a:defRPr sz="1300"/>
            </a:lvl1pPr>
            <a:lvl2pPr marL="428455" indent="0">
              <a:buNone/>
              <a:defRPr sz="1100"/>
            </a:lvl2pPr>
            <a:lvl3pPr marL="856909" indent="0">
              <a:buNone/>
              <a:defRPr sz="900"/>
            </a:lvl3pPr>
            <a:lvl4pPr marL="1285363" indent="0">
              <a:buNone/>
              <a:defRPr sz="800"/>
            </a:lvl4pPr>
            <a:lvl5pPr marL="1713817" indent="0">
              <a:buNone/>
              <a:defRPr sz="800"/>
            </a:lvl5pPr>
            <a:lvl6pPr marL="2142272" indent="0">
              <a:buNone/>
              <a:defRPr sz="800"/>
            </a:lvl6pPr>
            <a:lvl7pPr marL="2570726" indent="0">
              <a:buNone/>
              <a:defRPr sz="800"/>
            </a:lvl7pPr>
            <a:lvl8pPr marL="2999180" indent="0">
              <a:buNone/>
              <a:defRPr sz="800"/>
            </a:lvl8pPr>
            <a:lvl9pPr marL="3427634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60794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92911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86770" y="257480"/>
            <a:ext cx="2571751" cy="548580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21" y="257480"/>
            <a:ext cx="7524751" cy="548580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1589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D6CCE3E0-EB3B-4078-BA57-3BF634A175C2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B83ED22F-298C-474A-9A94-C7CB0668CF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801965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2093CD5F-9CBC-43C1-BBEA-4EF0DFDDBCFA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CC23223E-520D-4499-9108-C59328E275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24037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690487B3-C6FF-411A-8329-89DA02ED8402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D3D5146E-80A8-4DC6-B5B5-C7BE69C6BF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070534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CC78F6A0-00B1-48F2-B040-A228C75627C4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17E95028-C7D1-415A-BA7B-CBE61EC450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932561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E3F6CF38-9179-4F2C-8FDC-AB2CF1975D96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52BCD1A8-608C-4CF4-9CA8-4D5C39E79F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864943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E75DC152-AC0A-4566-9213-15E422A754CD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870EE45F-4475-484B-ACF8-D89982FA40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539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32A63E-6E68-8BD9-409C-6EFB165A3D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DB60A20-A5C4-72B7-D81C-BFC0C47F01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80A0C07-BCA5-51CA-A4F8-E4713016DE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8A870F4-427E-D825-B245-F78D88E5E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05635-B2C3-4236-AC76-06FE668FB3B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5D42EFA-A566-B853-E713-6B5992EC97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77F3561-5D6C-D956-F830-FDF88982C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C8B29-26D0-4988-B71C-0E80FBF5C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090663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0EB0530F-1B19-446E-B428-BB4B3865153C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93064159-DEC7-4CA0-BBE6-2E3D530CC2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167823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C29A15B4-E0CF-4F5F-871E-24E2F107B7F3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E5830AC3-E1C6-402A-A484-1F31C0FA3D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16616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52C86438-8126-476C-9C25-CAB38FB23247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A98D702D-4FC7-4CC2-A235-6FE0D15958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21818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277E61A1-18EF-4E2A-9362-840C97FF9E32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DBBDCE46-E5BE-43A1-B2FF-3A2992632F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23386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3E4B6852-E95E-4398-82F2-CA095D70C925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B6C673B9-BB56-4E2D-B76D-07D4DF2C5E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93173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532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087471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8554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7007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84817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43608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43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43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166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4E9EF1-FA44-557A-5BB8-53E5B49ACA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E07C165-6B6B-2495-DA7A-A8F8D58D8F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4F04B43-DD72-00FF-D6D8-7FF60A5D35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E98F99B-400D-B9B6-AF13-77CA999A2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05635-B2C3-4236-AC76-06FE668FB3B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AF0EB97-38C5-83A7-229A-96BFE455E8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A8C6AA6-64DE-A7C6-BFBF-4C6AF17AD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C8B29-26D0-4988-B71C-0E80FBF5C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70329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91097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39080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15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31782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56779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900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745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745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63859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535944-CAA3-44B2-AE50-3AA67B1D8AE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880254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448304-A1BD-4E5F-9C52-A71DB20430E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72118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A886A9-36BD-4018-AFF9-E4EE8DE23E3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16483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DB7BD3-ECA7-468B-A409-CF993C1D2BF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2071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3" Type="http://schemas.openxmlformats.org/officeDocument/2006/relationships/slideLayout" Target="../slideLayouts/slideLayout111.xml"/><Relationship Id="rId7" Type="http://schemas.openxmlformats.org/officeDocument/2006/relationships/slideLayout" Target="../slideLayouts/slideLayout115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10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5" Type="http://schemas.openxmlformats.org/officeDocument/2006/relationships/slideLayout" Target="../slideLayouts/slideLayout113.xml"/><Relationship Id="rId10" Type="http://schemas.openxmlformats.org/officeDocument/2006/relationships/slideLayout" Target="../slideLayouts/slideLayout118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9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4.xml"/><Relationship Id="rId1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73.xml"/><Relationship Id="rId5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72.xml"/><Relationship Id="rId4" Type="http://schemas.openxmlformats.org/officeDocument/2006/relationships/slideLayout" Target="../slideLayouts/slideLayout66.xml"/><Relationship Id="rId9" Type="http://schemas.openxmlformats.org/officeDocument/2006/relationships/slideLayout" Target="../slideLayouts/slideLayout71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3" Type="http://schemas.openxmlformats.org/officeDocument/2006/relationships/slideLayout" Target="../slideLayouts/slideLayout76.xml"/><Relationship Id="rId7" Type="http://schemas.openxmlformats.org/officeDocument/2006/relationships/slideLayout" Target="../slideLayouts/slideLayout80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5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5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83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3.xml"/><Relationship Id="rId13" Type="http://schemas.openxmlformats.org/officeDocument/2006/relationships/slideLayout" Target="../slideLayouts/slideLayout108.xml"/><Relationship Id="rId3" Type="http://schemas.openxmlformats.org/officeDocument/2006/relationships/slideLayout" Target="../slideLayouts/slideLayout98.xml"/><Relationship Id="rId7" Type="http://schemas.openxmlformats.org/officeDocument/2006/relationships/slideLayout" Target="../slideLayouts/slideLayout102.xml"/><Relationship Id="rId12" Type="http://schemas.openxmlformats.org/officeDocument/2006/relationships/slideLayout" Target="../slideLayouts/slideLayout107.xml"/><Relationship Id="rId2" Type="http://schemas.openxmlformats.org/officeDocument/2006/relationships/slideLayout" Target="../slideLayouts/slideLayout97.xml"/><Relationship Id="rId1" Type="http://schemas.openxmlformats.org/officeDocument/2006/relationships/slideLayout" Target="../slideLayouts/slideLayout96.xml"/><Relationship Id="rId6" Type="http://schemas.openxmlformats.org/officeDocument/2006/relationships/slideLayout" Target="../slideLayouts/slideLayout101.xml"/><Relationship Id="rId11" Type="http://schemas.openxmlformats.org/officeDocument/2006/relationships/slideLayout" Target="../slideLayouts/slideLayout106.xml"/><Relationship Id="rId5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99.xml"/><Relationship Id="rId9" Type="http://schemas.openxmlformats.org/officeDocument/2006/relationships/slideLayout" Target="../slideLayouts/slideLayout104.xml"/><Relationship Id="rId1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7FB84D-CAB2-E823-C671-A24266CC88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6189A70-253E-5E76-41D8-207C4DBBEE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911069C-428D-8B1A-B72F-49B3F919C2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205635-B2C3-4236-AC76-06FE668FB3B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EE311D3-450B-726D-F8C8-017B3AD6DC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62127BD-E9BA-32DE-7D94-E01770E2E9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DC8B29-26D0-4988-B71C-0E80FBF5C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32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B4A646-3BEF-4A92-AD33-D32E1159F98A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1403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4" r:id="rId1"/>
    <p:sldLayoutId id="2147483925" r:id="rId2"/>
    <p:sldLayoutId id="2147483926" r:id="rId3"/>
    <p:sldLayoutId id="2147483927" r:id="rId4"/>
    <p:sldLayoutId id="2147483928" r:id="rId5"/>
    <p:sldLayoutId id="2147483929" r:id="rId6"/>
    <p:sldLayoutId id="2147483930" r:id="rId7"/>
    <p:sldLayoutId id="2147483931" r:id="rId8"/>
    <p:sldLayoutId id="2147483932" r:id="rId9"/>
    <p:sldLayoutId id="2147483933" r:id="rId10"/>
    <p:sldLayoutId id="214748393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24" tIns="45718" rIns="91424" bIns="45718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17"/>
            <a:ext cx="10972800" cy="4525963"/>
          </a:xfrm>
          <a:prstGeom prst="rect">
            <a:avLst/>
          </a:prstGeom>
        </p:spPr>
        <p:txBody>
          <a:bodyPr vert="horz" lIns="91424" tIns="45718" rIns="91424" bIns="45718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586"/>
            <a:ext cx="2844800" cy="365125"/>
          </a:xfrm>
          <a:prstGeom prst="rect">
            <a:avLst/>
          </a:prstGeom>
        </p:spPr>
        <p:txBody>
          <a:bodyPr vert="horz" lIns="91424" tIns="45718" rIns="91424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18"/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218"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586"/>
            <a:ext cx="3860800" cy="365125"/>
          </a:xfrm>
          <a:prstGeom prst="rect">
            <a:avLst/>
          </a:prstGeom>
        </p:spPr>
        <p:txBody>
          <a:bodyPr vert="horz" lIns="91424" tIns="45718" rIns="91424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18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586"/>
            <a:ext cx="2844800" cy="365125"/>
          </a:xfrm>
          <a:prstGeom prst="rect">
            <a:avLst/>
          </a:prstGeom>
        </p:spPr>
        <p:txBody>
          <a:bodyPr vert="horz" lIns="91424" tIns="45718" rIns="91424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18"/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218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23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ctr" defTabSz="91421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34" indent="-342834" algn="l" defTabSz="91421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1" indent="-285697" algn="l" defTabSz="91421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4" indent="-228557" algn="l" defTabSz="91421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80" indent="-228557" algn="l" defTabSz="91421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7" indent="-228557" algn="l" defTabSz="91421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8" indent="-228557" algn="l" defTabSz="91421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8" indent="-228557" algn="l" defTabSz="91421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7" indent="-228557" algn="l" defTabSz="91421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30" indent="-228557" algn="l" defTabSz="91421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7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8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8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7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50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54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0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7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>
            <a:extLst>
              <a:ext uri="{FF2B5EF4-FFF2-40B4-BE49-F238E27FC236}">
                <a16:creationId xmlns:a16="http://schemas.microsoft.com/office/drawing/2014/main" id="{0EDF45DD-6008-EB21-651B-AC1F792D27E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5167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>
            <a:extLst>
              <a:ext uri="{FF2B5EF4-FFF2-40B4-BE49-F238E27FC236}">
                <a16:creationId xmlns:a16="http://schemas.microsoft.com/office/drawing/2014/main" id="{7A648A6E-3D0B-3921-A2CA-7DDB292A061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5"/>
            <a:ext cx="10972800" cy="452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17237D0-2C2B-4438-8136-F68BF7C6B6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531"/>
            <a:ext cx="284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E912B6D-06B5-4782-8073-BB64A7DE31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531"/>
            <a:ext cx="3860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37629B9-12D6-477F-A897-08BB89341E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531"/>
            <a:ext cx="28448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4D79EEBC-EB12-477D-96F1-7F52771BFA9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45744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5pPr>
      <a:lvl6pPr marL="609585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6pPr>
      <a:lvl7pPr marL="1219170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7pPr>
      <a:lvl8pPr marL="1828754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8pPr>
      <a:lvl9pPr marL="2438339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7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9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2942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ctr" defTabSz="91444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17" indent="-342917" algn="l" defTabSz="914446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87" indent="-285764" algn="l" defTabSz="914446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57" indent="-228611" algn="l" defTabSz="91444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80" indent="-228611" algn="l" defTabSz="914446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03" indent="-228611" algn="l" defTabSz="914446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26" indent="-228611" algn="l" defTabSz="91444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949" indent="-228611" algn="l" defTabSz="91444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171" indent="-228611" algn="l" defTabSz="91444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394" indent="-228611" algn="l" defTabSz="91444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46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69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91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14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37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56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78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08" tIns="45718" rIns="91408" bIns="45718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25"/>
            <a:ext cx="10972800" cy="4525963"/>
          </a:xfrm>
          <a:prstGeom prst="rect">
            <a:avLst/>
          </a:prstGeom>
        </p:spPr>
        <p:txBody>
          <a:bodyPr vert="horz" lIns="91408" tIns="45718" rIns="91408" bIns="45718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512"/>
            <a:ext cx="2844800" cy="365125"/>
          </a:xfrm>
          <a:prstGeom prst="rect">
            <a:avLst/>
          </a:prstGeom>
        </p:spPr>
        <p:txBody>
          <a:bodyPr vert="horz" lIns="91408" tIns="45718" rIns="91408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512"/>
            <a:ext cx="3860800" cy="365125"/>
          </a:xfrm>
          <a:prstGeom prst="rect">
            <a:avLst/>
          </a:prstGeom>
        </p:spPr>
        <p:txBody>
          <a:bodyPr vert="horz" lIns="91408" tIns="45718" rIns="91408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512"/>
            <a:ext cx="2844800" cy="365125"/>
          </a:xfrm>
          <a:prstGeom prst="rect">
            <a:avLst/>
          </a:prstGeom>
        </p:spPr>
        <p:txBody>
          <a:bodyPr vert="horz" lIns="91408" tIns="45718" rIns="91408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380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  <p:sldLayoutId id="2147483865" r:id="rId11"/>
    <p:sldLayoutId id="2147483866" r:id="rId12"/>
  </p:sldLayoutIdLst>
  <p:txStyles>
    <p:titleStyle>
      <a:lvl1pPr algn="ctr" defTabSz="91403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70" indent="-342770" algn="l" defTabSz="91403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652" indent="-285644" algn="l" defTabSz="914037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50" indent="-228514" algn="l" defTabSz="91403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560" indent="-228514" algn="l" defTabSz="91403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571" indent="-228514" algn="l" defTabSz="91403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597" indent="-228514" algn="l" defTabSz="91403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616" indent="-228514" algn="l" defTabSz="91403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634" indent="-228514" algn="l" defTabSz="91403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662" indent="-228514" algn="l" defTabSz="91403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11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37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6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74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02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110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1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1500" y="257481"/>
            <a:ext cx="10287000" cy="1071563"/>
          </a:xfrm>
          <a:prstGeom prst="rect">
            <a:avLst/>
          </a:prstGeom>
        </p:spPr>
        <p:txBody>
          <a:bodyPr vert="horz" lIns="91408" tIns="45718" rIns="91408" bIns="4571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0" y="1500189"/>
            <a:ext cx="10287000" cy="4243091"/>
          </a:xfrm>
          <a:prstGeom prst="rect">
            <a:avLst/>
          </a:prstGeom>
        </p:spPr>
        <p:txBody>
          <a:bodyPr vert="horz" lIns="91408" tIns="45718" rIns="91408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" y="5959106"/>
            <a:ext cx="2667000" cy="342305"/>
          </a:xfrm>
          <a:prstGeom prst="rect">
            <a:avLst/>
          </a:prstGeom>
        </p:spPr>
        <p:txBody>
          <a:bodyPr vert="horz" lIns="91408" tIns="45718" rIns="91408" bIns="45718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05251" y="5959106"/>
            <a:ext cx="3619500" cy="342305"/>
          </a:xfrm>
          <a:prstGeom prst="rect">
            <a:avLst/>
          </a:prstGeom>
        </p:spPr>
        <p:txBody>
          <a:bodyPr vert="horz" lIns="91408" tIns="45718" rIns="91408" bIns="45718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91500" y="5959106"/>
            <a:ext cx="2667000" cy="342305"/>
          </a:xfrm>
          <a:prstGeom prst="rect">
            <a:avLst/>
          </a:prstGeom>
        </p:spPr>
        <p:txBody>
          <a:bodyPr vert="horz" lIns="91408" tIns="45718" rIns="91408" bIns="45718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588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69" r:id="rId2"/>
    <p:sldLayoutId id="2147483870" r:id="rId3"/>
    <p:sldLayoutId id="2147483871" r:id="rId4"/>
    <p:sldLayoutId id="2147483872" r:id="rId5"/>
    <p:sldLayoutId id="2147483873" r:id="rId6"/>
    <p:sldLayoutId id="2147483874" r:id="rId7"/>
    <p:sldLayoutId id="2147483875" r:id="rId8"/>
    <p:sldLayoutId id="2147483876" r:id="rId9"/>
    <p:sldLayoutId id="2147483877" r:id="rId10"/>
    <p:sldLayoutId id="2147483878" r:id="rId11"/>
  </p:sldLayoutIdLst>
  <p:txStyles>
    <p:titleStyle>
      <a:lvl1pPr algn="ctr" defTabSz="856909" rtl="0" eaLnBrk="1" latinLnBrk="0" hangingPunct="1">
        <a:spcBef>
          <a:spcPct val="0"/>
        </a:spcBef>
        <a:buNone/>
        <a:defRPr sz="4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1341" indent="-321341" algn="l" defTabSz="856909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696239" indent="-267784" algn="l" defTabSz="856909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071136" indent="-214228" algn="l" defTabSz="856909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499591" indent="-214228" algn="l" defTabSz="856909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28045" indent="-214228" algn="l" defTabSz="856909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56500" indent="-214228" algn="l" defTabSz="856909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84953" indent="-214228" algn="l" defTabSz="856909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13408" indent="-214228" algn="l" defTabSz="856909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41862" indent="-214228" algn="l" defTabSz="856909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5690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8455" algn="l" defTabSz="85690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56909" algn="l" defTabSz="85690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85363" algn="l" defTabSz="85690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13817" algn="l" defTabSz="85690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42272" algn="l" defTabSz="85690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70726" algn="l" defTabSz="85690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99180" algn="l" defTabSz="85690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27634" algn="l" defTabSz="85690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5123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C02CB0B0-4723-4D7F-8415-5BA4A20C5ED7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7318F8C0-015B-46B6-9618-CAF4B25AFA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722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0" r:id="rId1"/>
    <p:sldLayoutId id="2147483881" r:id="rId2"/>
    <p:sldLayoutId id="2147483882" r:id="rId3"/>
    <p:sldLayoutId id="2147483883" r:id="rId4"/>
    <p:sldLayoutId id="2147483884" r:id="rId5"/>
    <p:sldLayoutId id="2147483885" r:id="rId6"/>
    <p:sldLayoutId id="2147483886" r:id="rId7"/>
    <p:sldLayoutId id="2147483887" r:id="rId8"/>
    <p:sldLayoutId id="2147483888" r:id="rId9"/>
    <p:sldLayoutId id="2147483889" r:id="rId10"/>
    <p:sldLayoutId id="214748389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45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457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45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898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2" r:id="rId1"/>
    <p:sldLayoutId id="2147483893" r:id="rId2"/>
    <p:sldLayoutId id="2147483894" r:id="rId3"/>
    <p:sldLayoutId id="2147483895" r:id="rId4"/>
    <p:sldLayoutId id="2147483896" r:id="rId5"/>
    <p:sldLayoutId id="2147483897" r:id="rId6"/>
    <p:sldLayoutId id="2147483898" r:id="rId7"/>
    <p:sldLayoutId id="2147483899" r:id="rId8"/>
    <p:sldLayoutId id="2147483900" r:id="rId9"/>
    <p:sldLayoutId id="2147483901" r:id="rId10"/>
    <p:sldLayoutId id="214748390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02F155E-1997-4FD5-BB34-E3FA68BBD1AC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089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0" r:id="rId1"/>
    <p:sldLayoutId id="2147483911" r:id="rId2"/>
    <p:sldLayoutId id="2147483912" r:id="rId3"/>
    <p:sldLayoutId id="2147483913" r:id="rId4"/>
    <p:sldLayoutId id="2147483914" r:id="rId5"/>
    <p:sldLayoutId id="2147483915" r:id="rId6"/>
    <p:sldLayoutId id="2147483916" r:id="rId7"/>
    <p:sldLayoutId id="2147483917" r:id="rId8"/>
    <p:sldLayoutId id="2147483918" r:id="rId9"/>
    <p:sldLayoutId id="2147483919" r:id="rId10"/>
    <p:sldLayoutId id="2147483920" r:id="rId11"/>
    <p:sldLayoutId id="2147483921" r:id="rId12"/>
    <p:sldLayoutId id="2147483922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8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5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6.xml"/><Relationship Id="rId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21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0.xml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9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32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5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10" Type="http://schemas.openxmlformats.org/officeDocument/2006/relationships/image" Target="../media/image35.png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-1" y="34"/>
          <a:ext cx="15056113" cy="8769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23461" y="7171300"/>
            <a:ext cx="10517187" cy="436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74133" y="3829493"/>
            <a:ext cx="12114588" cy="1143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134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УНИВЕРСАЛЬНЫЕ УЧЕБНЫЕ ДЕЙСТВИЯ ДЛЯ ШКОЛЬНОЙ УСПЕШНОСТИ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4133" y="5580330"/>
            <a:ext cx="124790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ПЕТРУНЬКО А.В.,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НАЧАЛЬНИК ОТДЕЛА АНАЛИТИЧЕСКОЙ И ПРОЕКТНОЙ РАБОТЫ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ГАУ ДПО ПК ИРО, К.П.Н. 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8112643" y="-1988288"/>
            <a:ext cx="2743200" cy="2700669"/>
            <a:chOff x="8101936" y="2825216"/>
            <a:chExt cx="2814199" cy="3234711"/>
          </a:xfrm>
        </p:grpSpPr>
        <p:sp>
          <p:nvSpPr>
            <p:cNvPr id="9" name="Шестиугольник 8"/>
            <p:cNvSpPr/>
            <p:nvPr/>
          </p:nvSpPr>
          <p:spPr>
            <a:xfrm rot="5400000">
              <a:off x="7891680" y="3035472"/>
              <a:ext cx="3234711" cy="2814199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3">
              <a:scrgbClr r="0" g="0" b="0"/>
            </a:lnRef>
            <a:fillRef idx="1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Шестиугольник 4"/>
            <p:cNvSpPr/>
            <p:nvPr/>
          </p:nvSpPr>
          <p:spPr>
            <a:xfrm>
              <a:off x="8540482" y="3329292"/>
              <a:ext cx="1937107" cy="222655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1450" tIns="171450" rIns="171450" bIns="171450" numCol="1" spcCol="1270" anchor="ctr" anchorCtr="0">
              <a:noAutofit/>
            </a:bodyPr>
            <a:lstStyle/>
            <a:p>
              <a:pPr marL="0" marR="0" lvl="0" indent="0" algn="ctr" defTabSz="20002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4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0888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3">
            <a:extLst>
              <a:ext uri="{FF2B5EF4-FFF2-40B4-BE49-F238E27FC236}">
                <a16:creationId xmlns:a16="http://schemas.microsoft.com/office/drawing/2014/main" id="{BBF668AC-51CC-44C8-8AF6-256749233F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4917" y="1972861"/>
            <a:ext cx="6898551" cy="39221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151" name="Прямоугольник 1">
            <a:extLst>
              <a:ext uri="{FF2B5EF4-FFF2-40B4-BE49-F238E27FC236}">
                <a16:creationId xmlns:a16="http://schemas.microsoft.com/office/drawing/2014/main" id="{A1F59314-54D2-4DC1-B8EA-2B5E4F204B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2482" y="2154991"/>
            <a:ext cx="2212181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+mn-cs"/>
              </a:rPr>
              <a:t>VUCA </a:t>
            </a:r>
            <a:r>
              <a:rPr kumimoji="0" lang="ru-RU" alt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+mn-cs"/>
              </a:rPr>
              <a:t>– </a:t>
            </a:r>
            <a:r>
              <a:rPr kumimoji="0" lang="ru-RU" alt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+mn-cs"/>
              </a:rPr>
              <a:t>мир (</a:t>
            </a:r>
            <a:r>
              <a:rPr kumimoji="0" lang="ru-RU" alt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+mn-cs"/>
              </a:rPr>
              <a:t>1980-2020</a:t>
            </a:r>
            <a:r>
              <a:rPr kumimoji="0" lang="ru-RU" alt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+mn-cs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35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Calibri" panose="020F0502020204030204" pitchFamily="34" charset="0"/>
              </a:rPr>
              <a:t>V</a:t>
            </a:r>
            <a:r>
              <a:rPr kumimoji="0" lang="ru-RU" altLang="ru-RU" sz="13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Calibri" panose="020F0502020204030204" pitchFamily="34" charset="0"/>
              </a:rPr>
              <a:t>olatility</a:t>
            </a:r>
            <a:r>
              <a:rPr kumimoji="0" lang="ru-RU" alt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Calibri" panose="020F0502020204030204" pitchFamily="34" charset="0"/>
              </a:rPr>
              <a:t> - изменчивый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35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Calibri" panose="020F0502020204030204" pitchFamily="34" charset="0"/>
              </a:rPr>
              <a:t>U</a:t>
            </a:r>
            <a:r>
              <a:rPr kumimoji="0" lang="ru-RU" altLang="ru-RU" sz="13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Calibri" panose="020F0502020204030204" pitchFamily="34" charset="0"/>
              </a:rPr>
              <a:t>ncertainty</a:t>
            </a:r>
            <a:r>
              <a:rPr kumimoji="0" lang="ru-RU" alt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Calibri" panose="020F0502020204030204" pitchFamily="34" charset="0"/>
              </a:rPr>
              <a:t> - неопределенный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35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Calibri" panose="020F0502020204030204" pitchFamily="34" charset="0"/>
              </a:rPr>
              <a:t>С</a:t>
            </a:r>
            <a:r>
              <a:rPr kumimoji="0" lang="ru-RU" altLang="ru-RU" sz="13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Calibri" panose="020F0502020204030204" pitchFamily="34" charset="0"/>
              </a:rPr>
              <a:t>omplexity</a:t>
            </a:r>
            <a:r>
              <a:rPr kumimoji="0" lang="ru-RU" alt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Calibri" panose="020F0502020204030204" pitchFamily="34" charset="0"/>
              </a:rPr>
              <a:t> - сложный,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35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Calibri" panose="020F0502020204030204" pitchFamily="34" charset="0"/>
              </a:rPr>
              <a:t>A</a:t>
            </a:r>
            <a:r>
              <a:rPr kumimoji="0" lang="ru-RU" altLang="ru-RU" sz="13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Calibri" panose="020F0502020204030204" pitchFamily="34" charset="0"/>
              </a:rPr>
              <a:t>mbiguity</a:t>
            </a:r>
            <a:r>
              <a:rPr kumimoji="0" lang="ru-RU" alt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Calibri" panose="020F0502020204030204" pitchFamily="34" charset="0"/>
              </a:rPr>
              <a:t> - неоднозначный</a:t>
            </a:r>
            <a:endParaRPr kumimoji="0" lang="ru-RU" altLang="ru-RU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ヒラギノ角ゴ Pro W3" pitchFamily="4" charset="-128"/>
              <a:cs typeface="+mn-cs"/>
            </a:endParaRPr>
          </a:p>
        </p:txBody>
      </p:sp>
      <p:sp>
        <p:nvSpPr>
          <p:cNvPr id="6153" name="Прямоугольник 12">
            <a:extLst>
              <a:ext uri="{FF2B5EF4-FFF2-40B4-BE49-F238E27FC236}">
                <a16:creationId xmlns:a16="http://schemas.microsoft.com/office/drawing/2014/main" id="{229F6573-CB9A-4B57-BF4F-D16F47F2FA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4917" y="979251"/>
            <a:ext cx="2796778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Calibri" panose="020F0502020204030204" pitchFamily="34" charset="0"/>
              </a:rPr>
              <a:t>BANI</a:t>
            </a:r>
            <a:r>
              <a:rPr kumimoji="0" lang="ru-RU" alt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Calibri" panose="020F0502020204030204" pitchFamily="34" charset="0"/>
              </a:rPr>
              <a:t> – </a:t>
            </a:r>
            <a:r>
              <a:rPr kumimoji="0" lang="ru-RU" alt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Calibri" panose="020F0502020204030204" pitchFamily="34" charset="0"/>
              </a:rPr>
              <a:t>мир (</a:t>
            </a:r>
            <a:r>
              <a:rPr kumimoji="0" lang="ru-RU" alt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Calibri" panose="020F0502020204030204" pitchFamily="34" charset="0"/>
              </a:rPr>
              <a:t>с 2020</a:t>
            </a:r>
            <a:r>
              <a:rPr kumimoji="0" lang="ru-RU" alt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Calibri" panose="020F0502020204030204" pitchFamily="34" charset="0"/>
              </a:rPr>
              <a:t>)</a:t>
            </a:r>
            <a:endParaRPr kumimoji="0" lang="ru-RU" alt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ヒラギノ角ゴ Pro W3" pitchFamily="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35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ヒラギノ角ゴ Pro W3" pitchFamily="4" charset="-128"/>
                <a:cs typeface="Calibri" panose="020F0502020204030204" pitchFamily="34" charset="0"/>
              </a:rPr>
              <a:t>B</a:t>
            </a:r>
            <a:r>
              <a:rPr kumimoji="0" lang="ru-RU" altLang="ru-RU" sz="13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ヒラギノ角ゴ Pro W3" pitchFamily="4" charset="-128"/>
                <a:cs typeface="Calibri" panose="020F0502020204030204" pitchFamily="34" charset="0"/>
              </a:rPr>
              <a:t>rittle</a:t>
            </a:r>
            <a:r>
              <a:rPr kumimoji="0" lang="ru-RU" alt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ヒラギノ角ゴ Pro W3" pitchFamily="4" charset="-128"/>
                <a:cs typeface="Calibri" panose="020F0502020204030204" pitchFamily="34" charset="0"/>
              </a:rPr>
              <a:t> -хрупкий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35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ヒラギノ角ゴ Pro W3" pitchFamily="4" charset="-128"/>
                <a:cs typeface="Calibri" panose="020F0502020204030204" pitchFamily="34" charset="0"/>
              </a:rPr>
              <a:t>A</a:t>
            </a:r>
            <a:r>
              <a:rPr kumimoji="0" lang="ru-RU" altLang="ru-RU" sz="13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ヒラギノ角ゴ Pro W3" pitchFamily="4" charset="-128"/>
                <a:cs typeface="Calibri" panose="020F0502020204030204" pitchFamily="34" charset="0"/>
              </a:rPr>
              <a:t>nxious</a:t>
            </a:r>
            <a:r>
              <a:rPr kumimoji="0" lang="ru-RU" alt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ヒラギノ角ゴ Pro W3" pitchFamily="4" charset="-128"/>
                <a:cs typeface="Calibri" panose="020F0502020204030204" pitchFamily="34" charset="0"/>
              </a:rPr>
              <a:t> -тревожный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35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ヒラギノ角ゴ Pro W3" pitchFamily="4" charset="-128"/>
                <a:cs typeface="Calibri" panose="020F0502020204030204" pitchFamily="34" charset="0"/>
              </a:rPr>
              <a:t>N</a:t>
            </a:r>
            <a:r>
              <a:rPr kumimoji="0" lang="ru-RU" altLang="ru-RU" sz="13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ヒラギノ角ゴ Pro W3" pitchFamily="4" charset="-128"/>
                <a:cs typeface="Calibri" panose="020F0502020204030204" pitchFamily="34" charset="0"/>
              </a:rPr>
              <a:t>onlinear</a:t>
            </a:r>
            <a:r>
              <a:rPr kumimoji="0" lang="ru-RU" alt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ヒラギノ角ゴ Pro W3" pitchFamily="4" charset="-128"/>
                <a:cs typeface="Calibri" panose="020F0502020204030204" pitchFamily="34" charset="0"/>
              </a:rPr>
              <a:t> -нелинейный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35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ヒラギノ角ゴ Pro W3" pitchFamily="4" charset="-128"/>
                <a:cs typeface="Calibri" panose="020F0502020204030204" pitchFamily="34" charset="0"/>
              </a:rPr>
              <a:t>I</a:t>
            </a:r>
            <a:r>
              <a:rPr kumimoji="0" lang="ru-RU" altLang="ru-RU" sz="13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ヒラギノ角ゴ Pro W3" pitchFamily="4" charset="-128"/>
                <a:cs typeface="Calibri" panose="020F0502020204030204" pitchFamily="34" charset="0"/>
              </a:rPr>
              <a:t>ncomprehensible</a:t>
            </a:r>
            <a:r>
              <a:rPr kumimoji="0" lang="ru-RU" alt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ヒラギノ角ゴ Pro W3" pitchFamily="4" charset="-128"/>
                <a:cs typeface="Calibri" panose="020F0502020204030204" pitchFamily="34" charset="0"/>
              </a:rPr>
              <a:t> -непостижимый)</a:t>
            </a:r>
            <a:r>
              <a:rPr kumimoji="0" lang="ru-RU" altLang="ru-RU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ru-RU" altLang="ru-RU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ヒラギノ角ゴ Pro W3" pitchFamily="4" charset="-128"/>
              <a:cs typeface="+mn-cs"/>
            </a:endParaRPr>
          </a:p>
        </p:txBody>
      </p:sp>
      <p:sp>
        <p:nvSpPr>
          <p:cNvPr id="6166" name="Прямоугольник 24">
            <a:extLst>
              <a:ext uri="{FF2B5EF4-FFF2-40B4-BE49-F238E27FC236}">
                <a16:creationId xmlns:a16="http://schemas.microsoft.com/office/drawing/2014/main" id="{906ABA7B-9461-43C9-A842-7F9CDB4947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28085" y="828736"/>
            <a:ext cx="2478881" cy="515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ru-RU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+mn-cs"/>
              </a:rPr>
              <a:t>  </a:t>
            </a:r>
            <a:r>
              <a:rPr kumimoji="0" lang="en-US" alt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+mn-cs"/>
              </a:rPr>
              <a:t>SHIVA</a:t>
            </a:r>
            <a:r>
              <a:rPr kumimoji="0" lang="ru-RU" alt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+mn-cs"/>
              </a:rPr>
              <a:t>- </a:t>
            </a:r>
            <a:r>
              <a:rPr kumimoji="0" lang="ru-RU" alt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+mn-cs"/>
              </a:rPr>
              <a:t>мир (</a:t>
            </a:r>
            <a:r>
              <a:rPr kumimoji="0" lang="ru-RU" alt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+mn-cs"/>
              </a:rPr>
              <a:t>с 2022</a:t>
            </a:r>
            <a:r>
              <a:rPr kumimoji="0" lang="ru-RU" alt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+mn-cs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ru-RU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+mn-cs"/>
              </a:rPr>
              <a:t>  …</a:t>
            </a:r>
            <a:endParaRPr kumimoji="0" lang="ru-RU" altLang="ru-RU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ヒラギノ角ゴ Pro W3" pitchFamily="4" charset="-128"/>
              <a:cs typeface="+mn-cs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0610AE9-EF1E-42DB-8922-D6520194C7EA}"/>
              </a:ext>
            </a:extLst>
          </p:cNvPr>
          <p:cNvSpPr txBox="1"/>
          <p:nvPr/>
        </p:nvSpPr>
        <p:spPr>
          <a:xfrm>
            <a:off x="325346" y="508723"/>
            <a:ext cx="887526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Arial" charset="0"/>
              </a:rPr>
              <a:t>Новый мир: внешняя рамка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2CF01F4-5646-44DA-8764-D7CFC46DD549}"/>
              </a:ext>
            </a:extLst>
          </p:cNvPr>
          <p:cNvSpPr txBox="1"/>
          <p:nvPr/>
        </p:nvSpPr>
        <p:spPr>
          <a:xfrm>
            <a:off x="808477" y="3721232"/>
            <a:ext cx="2443545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SPOD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– мир (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до1980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</a:t>
            </a: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teady – </a:t>
            </a: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устойчивый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</a:t>
            </a: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redictable – </a:t>
            </a: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предсказуемый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O</a:t>
            </a: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rdinary – </a:t>
            </a: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простой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D</a:t>
            </a: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efinite – </a:t>
            </a: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определенный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07B225F-9A2A-48B4-AECC-12D350C02B01}"/>
              </a:ext>
            </a:extLst>
          </p:cNvPr>
          <p:cNvSpPr txBox="1"/>
          <p:nvPr/>
        </p:nvSpPr>
        <p:spPr>
          <a:xfrm>
            <a:off x="1360015" y="5287473"/>
            <a:ext cx="2226837" cy="120032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Новый сложный мир –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новые сложные задачи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для человека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47" name="Стрелка: изогнутая вниз 6146">
            <a:extLst>
              <a:ext uri="{FF2B5EF4-FFF2-40B4-BE49-F238E27FC236}">
                <a16:creationId xmlns:a16="http://schemas.microsoft.com/office/drawing/2014/main" id="{DE51AEA8-766B-48E1-8507-62E0B35855E4}"/>
              </a:ext>
            </a:extLst>
          </p:cNvPr>
          <p:cNvSpPr/>
          <p:nvPr/>
        </p:nvSpPr>
        <p:spPr>
          <a:xfrm rot="19976916">
            <a:off x="3344474" y="1983370"/>
            <a:ext cx="4425053" cy="998968"/>
          </a:xfrm>
          <a:prstGeom prst="curvedDownArrow">
            <a:avLst>
              <a:gd name="adj1" fmla="val 10395"/>
              <a:gd name="adj2" fmla="val 18950"/>
              <a:gd name="adj3" fmla="val 36499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Прямоугольник 23">
            <a:extLst>
              <a:ext uri="{FF2B5EF4-FFF2-40B4-BE49-F238E27FC236}">
                <a16:creationId xmlns:a16="http://schemas.microsoft.com/office/drawing/2014/main" id="{81C0FE56-F460-2C6E-6F15-C3EE32E788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2402" y="5479500"/>
            <a:ext cx="254919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Calibri" panose="020F0502020204030204" pitchFamily="34" charset="0"/>
              </a:rPr>
              <a:t>Разбалансировка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Calibri" panose="020F0502020204030204" pitchFamily="34" charset="0"/>
              </a:rPr>
              <a:t>Многообразие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Calibri" panose="020F0502020204030204" pitchFamily="34" charset="0"/>
              </a:rPr>
              <a:t>Нестабильность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Calibri" panose="020F0502020204030204" pitchFamily="34" charset="0"/>
              </a:rPr>
              <a:t>Мы не управляем миром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C8582BC-9A94-924B-DFA3-816115A75E30}"/>
              </a:ext>
            </a:extLst>
          </p:cNvPr>
          <p:cNvSpPr txBox="1"/>
          <p:nvPr/>
        </p:nvSpPr>
        <p:spPr>
          <a:xfrm>
            <a:off x="8564490" y="5987331"/>
            <a:ext cx="41017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Calibri" panose="020F0502020204030204" pitchFamily="34" charset="0"/>
              </a:rPr>
              <a:t>Потребность в самонастройке</a:t>
            </a:r>
            <a:endParaRPr kumimoji="0" lang="ru-RU" altLang="ru-RU" sz="1800" b="0" i="0" u="none" strike="noStrike" kern="1200" cap="none" spc="0" normalizeH="0" baseline="0" noProof="0" dirty="0">
              <a:ln>
                <a:noFill/>
              </a:ln>
              <a:solidFill>
                <a:srgbClr val="376092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185C7C5-4E57-3463-5FD6-990509A15913}"/>
              </a:ext>
            </a:extLst>
          </p:cNvPr>
          <p:cNvSpPr txBox="1"/>
          <p:nvPr/>
        </p:nvSpPr>
        <p:spPr>
          <a:xfrm>
            <a:off x="927519" y="174712"/>
            <a:ext cx="7856620" cy="5155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+mn-cs"/>
              </a:rPr>
              <a:t>Зачем нужны УУД в наши дни?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38863" y="149797"/>
            <a:ext cx="7886700" cy="751293"/>
          </a:xfrm>
        </p:spPr>
        <p:txBody>
          <a:bodyPr>
            <a:normAutofit/>
          </a:bodyPr>
          <a:lstStyle/>
          <a:p>
            <a:r>
              <a:rPr lang="ru-RU" sz="3000" b="1" dirty="0">
                <a:solidFill>
                  <a:srgbClr val="0070C0"/>
                </a:solidFill>
                <a:cs typeface="Arial" charset="0"/>
              </a:rPr>
              <a:t>Новое поколение детей (внутренняя рамка)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11608" y="2639237"/>
            <a:ext cx="7636638" cy="369331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дети высоких технологий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дети, живущие в виртуальном пространстве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хорошо работают с информацией (высокая скорость обработки информации и принятия решений)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любят креативные среды и индустрии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rgbClr val="0070C0"/>
                </a:solidFill>
                <a:latin typeface="Arial Narrow" panose="020B0606020202030204" pitchFamily="34" charset="0"/>
              </a:rPr>
              <a:t>концентрация и удержание внимания снизилось </a:t>
            </a:r>
            <a:r>
              <a:rPr lang="ru-RU" dirty="0">
                <a:solidFill>
                  <a:prstClr val="black"/>
                </a:solidFill>
                <a:latin typeface="Arial Narrow" panose="020B0606020202030204" pitchFamily="34" charset="0"/>
                <a:cs typeface="Arial" pitchFamily="34" charset="0"/>
              </a:rPr>
              <a:t>у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itchFamily="34" charset="0"/>
              </a:rPr>
              <a:t>них с 20 до 8 секунд (трудно работать с большими текстами)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делают несколько дел одновременно (многозадачность)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ищут логическое объяснение каждому заданию (причина, смысл действий!)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требуют уважения к личному пространству (своему и других людей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нацелены на самореализацию и самоактуализацию (любыми средствами)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хотят обладать высоким уровнем мастерства (практики) в выбранной сфере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тяготеют к свободе выбора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817820" y="953057"/>
            <a:ext cx="3107743" cy="1055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44958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Первое поколение 21 века – поколение Альфа (2010-2020гг)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4DDD2D4-3D0E-4FFB-AB5A-259AA76BE6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8682" y="2434631"/>
            <a:ext cx="3731711" cy="2443775"/>
          </a:xfrm>
          <a:prstGeom prst="rect">
            <a:avLst/>
          </a:prstGeom>
        </p:spPr>
      </p:pic>
      <p:pic>
        <p:nvPicPr>
          <p:cNvPr id="1026" name="Picture 2" descr="Be real!» и другие требования поколения Z к маркетингу 📈 New Retail">
            <a:extLst>
              <a:ext uri="{FF2B5EF4-FFF2-40B4-BE49-F238E27FC236}">
                <a16:creationId xmlns:a16="http://schemas.microsoft.com/office/drawing/2014/main" id="{AD2ED408-6616-4C0B-B27D-F7D62CA23C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565" y="388446"/>
            <a:ext cx="3073970" cy="2046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67718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Стрелка вправо 45"/>
          <p:cNvSpPr/>
          <p:nvPr/>
        </p:nvSpPr>
        <p:spPr>
          <a:xfrm>
            <a:off x="7419752" y="2613886"/>
            <a:ext cx="1363249" cy="7899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Образование – другое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!</a:t>
            </a:r>
          </a:p>
        </p:txBody>
      </p:sp>
      <p:sp>
        <p:nvSpPr>
          <p:cNvPr id="50" name="Блок-схема: узел 49">
            <a:extLst>
              <a:ext uri="{FF2B5EF4-FFF2-40B4-BE49-F238E27FC236}">
                <a16:creationId xmlns:a16="http://schemas.microsoft.com/office/drawing/2014/main" id="{9F69EF69-E694-4A4D-8CC0-E56A7E2BF66F}"/>
              </a:ext>
            </a:extLst>
          </p:cNvPr>
          <p:cNvSpPr/>
          <p:nvPr/>
        </p:nvSpPr>
        <p:spPr>
          <a:xfrm>
            <a:off x="5330034" y="1277158"/>
            <a:ext cx="4942254" cy="4015888"/>
          </a:xfrm>
          <a:prstGeom prst="flowChartConnector">
            <a:avLst/>
          </a:prstGeom>
          <a:noFill/>
          <a:ln w="3492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Блок-схема: узел 43">
            <a:extLst>
              <a:ext uri="{FF2B5EF4-FFF2-40B4-BE49-F238E27FC236}">
                <a16:creationId xmlns:a16="http://schemas.microsoft.com/office/drawing/2014/main" id="{9F69EF69-E694-4A4D-8CC0-E56A7E2BF66F}"/>
              </a:ext>
            </a:extLst>
          </p:cNvPr>
          <p:cNvSpPr/>
          <p:nvPr/>
        </p:nvSpPr>
        <p:spPr>
          <a:xfrm>
            <a:off x="3046106" y="1698119"/>
            <a:ext cx="2443839" cy="2905375"/>
          </a:xfrm>
          <a:prstGeom prst="flowChartConnector">
            <a:avLst/>
          </a:prstGeom>
          <a:noFill/>
          <a:ln w="28575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0665C7-B3C8-4228-9658-C1CA6CF3834E}"/>
              </a:ext>
            </a:extLst>
          </p:cNvPr>
          <p:cNvSpPr txBox="1"/>
          <p:nvPr/>
        </p:nvSpPr>
        <p:spPr>
          <a:xfrm>
            <a:off x="2380943" y="2097495"/>
            <a:ext cx="1396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Мир – другой</a:t>
            </a: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!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69142C5F-8A8D-4772-9EE0-7B8DDBA4397C}"/>
              </a:ext>
            </a:extLst>
          </p:cNvPr>
          <p:cNvSpPr/>
          <p:nvPr/>
        </p:nvSpPr>
        <p:spPr>
          <a:xfrm>
            <a:off x="2197995" y="2398514"/>
            <a:ext cx="1797816" cy="99417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E4A7B417-634F-4698-9F05-FF1B7AAAA186}"/>
              </a:ext>
            </a:extLst>
          </p:cNvPr>
          <p:cNvSpPr/>
          <p:nvPr/>
        </p:nvSpPr>
        <p:spPr>
          <a:xfrm>
            <a:off x="2105797" y="1072583"/>
            <a:ext cx="5161624" cy="4087298"/>
          </a:xfrm>
          <a:prstGeom prst="ellipse">
            <a:avLst/>
          </a:prstGeom>
          <a:solidFill>
            <a:schemeClr val="accent5">
              <a:lumMod val="60000"/>
              <a:lumOff val="40000"/>
              <a:alpha val="4800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BC2BAFF-DC8C-4028-A3A2-6F1342B7C348}"/>
              </a:ext>
            </a:extLst>
          </p:cNvPr>
          <p:cNvSpPr txBox="1"/>
          <p:nvPr/>
        </p:nvSpPr>
        <p:spPr>
          <a:xfrm>
            <a:off x="4694793" y="1878204"/>
            <a:ext cx="1467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Дети – другие!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7185C06-D693-4665-BC17-AF66C25CF30A}"/>
              </a:ext>
            </a:extLst>
          </p:cNvPr>
          <p:cNvSpPr txBox="1"/>
          <p:nvPr/>
        </p:nvSpPr>
        <p:spPr>
          <a:xfrm>
            <a:off x="4534071" y="3270649"/>
            <a:ext cx="1729961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Педагог – другой</a:t>
            </a: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!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AA63D2F7-3A0A-4B6B-991B-00DEB13A021D}"/>
              </a:ext>
            </a:extLst>
          </p:cNvPr>
          <p:cNvSpPr/>
          <p:nvPr/>
        </p:nvSpPr>
        <p:spPr>
          <a:xfrm>
            <a:off x="2607369" y="231297"/>
            <a:ext cx="93201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Мир изменился…. А образование?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1" name="Прямая со стрелкой 30">
            <a:extLst>
              <a:ext uri="{FF2B5EF4-FFF2-40B4-BE49-F238E27FC236}">
                <a16:creationId xmlns:a16="http://schemas.microsoft.com/office/drawing/2014/main" id="{5F787637-1AC5-47AE-BB42-60775A6B4F04}"/>
              </a:ext>
            </a:extLst>
          </p:cNvPr>
          <p:cNvCxnSpPr>
            <a:cxnSpLocks/>
          </p:cNvCxnSpPr>
          <p:nvPr/>
        </p:nvCxnSpPr>
        <p:spPr>
          <a:xfrm flipV="1">
            <a:off x="3838329" y="2471995"/>
            <a:ext cx="615550" cy="153547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2" name="Прямая со стрелкой 31">
            <a:extLst>
              <a:ext uri="{FF2B5EF4-FFF2-40B4-BE49-F238E27FC236}">
                <a16:creationId xmlns:a16="http://schemas.microsoft.com/office/drawing/2014/main" id="{5E74D5F2-DE83-4D86-A833-74D627C58794}"/>
              </a:ext>
            </a:extLst>
          </p:cNvPr>
          <p:cNvCxnSpPr>
            <a:cxnSpLocks/>
          </p:cNvCxnSpPr>
          <p:nvPr/>
        </p:nvCxnSpPr>
        <p:spPr>
          <a:xfrm>
            <a:off x="3748122" y="3225697"/>
            <a:ext cx="795963" cy="645024"/>
          </a:xfrm>
          <a:prstGeom prst="straightConnector1">
            <a:avLst/>
          </a:prstGeom>
          <a:ln>
            <a:solidFill>
              <a:schemeClr val="accent5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7" name="Объект 3">
            <a:extLst>
              <a:ext uri="{FF2B5EF4-FFF2-40B4-BE49-F238E27FC236}">
                <a16:creationId xmlns:a16="http://schemas.microsoft.com/office/drawing/2014/main" id="{2A234CC1-7355-4E42-B035-853287FE4C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0623" y="2335885"/>
            <a:ext cx="1892561" cy="11194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" name="Picture 4" descr="https://avatars.mds.yandex.net/get-zen_doc/96780/pub_5cebd83668bd73da535e86c3_5cefb0fe1cd66200af7a48b5/scale_12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10245" y="2125468"/>
            <a:ext cx="1734131" cy="10001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Презентация об особенностях федерального проекта &amp;quot;Учитель будущего&amp;quot;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53" r="2610" b="32014"/>
          <a:stretch/>
        </p:blipFill>
        <p:spPr bwMode="auto">
          <a:xfrm>
            <a:off x="4510245" y="3572898"/>
            <a:ext cx="1753787" cy="12535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Бизнес будущего: топ-10 технологий будущего - Бизнес-журнал B-MA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7645" y="2133661"/>
            <a:ext cx="2671493" cy="1623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TextBox 51"/>
          <p:cNvSpPr txBox="1"/>
          <p:nvPr/>
        </p:nvSpPr>
        <p:spPr>
          <a:xfrm>
            <a:off x="7099402" y="1775522"/>
            <a:ext cx="19351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Образование детей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056861" y="4323330"/>
            <a:ext cx="20890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Профессиональная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подготовка педагогов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1559138" y="1791108"/>
            <a:ext cx="523541" cy="2464457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будущее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307D911-A1B7-4BFD-9BC6-1A56F66B0939}"/>
              </a:ext>
            </a:extLst>
          </p:cNvPr>
          <p:cNvSpPr txBox="1"/>
          <p:nvPr/>
        </p:nvSpPr>
        <p:spPr>
          <a:xfrm>
            <a:off x="2479069" y="5486719"/>
            <a:ext cx="944840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…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Мира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,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для которого была разработана система образования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,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не существует…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0414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0F5D687-D2C9-7B1B-1DF2-95C3FA6B4E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440863" cy="6858000"/>
          </a:xfrm>
          <a:prstGeom prst="rect">
            <a:avLst/>
          </a:prstGeom>
        </p:spPr>
      </p:pic>
      <p:pic>
        <p:nvPicPr>
          <p:cNvPr id="4" name="Объект 3" descr="ÐÐ°ÑÑÐ¸Ð½ÐºÐ¸ Ð¿Ð¾ Ð·Ð°Ð¿ÑÐ¾ÑÑ ÑÐ²Ð¾Ð»ÑÑÐ¸Ñ ÑÐµÐ»Ð¾Ð²ÐµÐºÐ° Ð¸ ÑÐµÑÐ½Ð¾Ð»Ð¾Ð³Ð¸Ð¹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863" y="1520354"/>
            <a:ext cx="6751136" cy="389109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414655" y="0"/>
            <a:ext cx="4781863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«Действующая система образования готовит специалистов прошлого.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Чему учить? Развивать способности, недоступные роботам: креативность, воображение,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образное мышление, интуиция, инициатива, способность учиться, воля,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индивидуальная ответственность…»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						</a:t>
            </a:r>
            <a:r>
              <a:rPr kumimoji="0" lang="ru-RU" sz="20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Митио</a:t>
            </a: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20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Каку</a:t>
            </a: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физик, 	популяризатор науки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97350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963" y="-232432"/>
            <a:ext cx="2476384" cy="785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DE499A0-CED1-48B9-9F2D-8D5760B731C5}"/>
              </a:ext>
            </a:extLst>
          </p:cNvPr>
          <p:cNvSpPr txBox="1"/>
          <p:nvPr/>
        </p:nvSpPr>
        <p:spPr>
          <a:xfrm>
            <a:off x="2452691" y="1143119"/>
            <a:ext cx="5143500" cy="1138769"/>
          </a:xfrm>
          <a:prstGeom prst="rect">
            <a:avLst/>
          </a:prstGeom>
          <a:noFill/>
        </p:spPr>
        <p:txBody>
          <a:bodyPr wrap="square" lIns="91424" tIns="45718" rIns="91424" bIns="45718">
            <a:spAutoFit/>
          </a:bodyPr>
          <a:lstStyle/>
          <a:p>
            <a:pPr marL="0" marR="0" lvl="0" indent="0" algn="l" defTabSz="857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Семь рыцарских добродетелей: владение копьем, фехтование, езда верхом, плавание, охота, игра в шахматы, пение сонат и игра на музыкальном инструменте.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B20C0E-5172-4230-A771-C4F873484A0F}"/>
              </a:ext>
            </a:extLst>
          </p:cNvPr>
          <p:cNvSpPr txBox="1"/>
          <p:nvPr/>
        </p:nvSpPr>
        <p:spPr>
          <a:xfrm>
            <a:off x="2488408" y="2889843"/>
            <a:ext cx="4572000" cy="359072"/>
          </a:xfrm>
          <a:prstGeom prst="rect">
            <a:avLst/>
          </a:prstGeom>
          <a:noFill/>
        </p:spPr>
        <p:txBody>
          <a:bodyPr wrap="square" lIns="91424" tIns="45718" rIns="91424" bIns="45718">
            <a:spAutoFit/>
          </a:bodyPr>
          <a:lstStyle/>
          <a:p>
            <a:pPr marL="0" marR="0" lvl="0" indent="0" algn="l" defTabSz="857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Чтение, письмо, счет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5F6930-8704-41C7-A42E-14D288A4AA86}"/>
              </a:ext>
            </a:extLst>
          </p:cNvPr>
          <p:cNvSpPr txBox="1"/>
          <p:nvPr/>
        </p:nvSpPr>
        <p:spPr>
          <a:xfrm>
            <a:off x="2488421" y="3857691"/>
            <a:ext cx="5776419" cy="2226251"/>
          </a:xfrm>
          <a:prstGeom prst="rect">
            <a:avLst/>
          </a:prstGeom>
          <a:noFill/>
        </p:spPr>
        <p:txBody>
          <a:bodyPr wrap="square" lIns="91424" tIns="45718" rIns="91424" bIns="45718">
            <a:spAutoFit/>
          </a:bodyPr>
          <a:lstStyle/>
          <a:p>
            <a:pPr marL="0" marR="0" lvl="0" indent="0" algn="l" defTabSz="857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Новая (функциональная) грамотность:</a:t>
            </a:r>
          </a:p>
          <a:p>
            <a:pPr marL="0" marR="0" lvl="0" indent="0" algn="l" defTabSz="857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Математическая грамотность</a:t>
            </a:r>
          </a:p>
          <a:p>
            <a:pPr marL="0" marR="0" lvl="0" indent="0" algn="l" defTabSz="857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Читательская грамотность</a:t>
            </a:r>
          </a:p>
          <a:p>
            <a:pPr marL="0" marR="0" lvl="0" indent="0" algn="l" defTabSz="857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Естественнонаучная грамотность</a:t>
            </a:r>
          </a:p>
          <a:p>
            <a:pPr marL="0" marR="0" lvl="0" indent="0" algn="l" defTabSz="857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Финансовая грамотность</a:t>
            </a:r>
          </a:p>
          <a:p>
            <a:pPr marL="0" marR="0" lvl="0" indent="0" algn="l" defTabSz="857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Глобальные компетенции</a:t>
            </a:r>
          </a:p>
          <a:p>
            <a:pPr marL="0" marR="0" lvl="0" indent="0" algn="l" defTabSz="857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Креативное мышление</a:t>
            </a:r>
          </a:p>
          <a:p>
            <a:pPr marL="0" marR="0" lvl="0" indent="0" algn="l" defTabSz="857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Цифровая грамотность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8D9A27B-6770-42BD-8926-5E000F9DA7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5927" y="351991"/>
            <a:ext cx="1730456" cy="190436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652B0ED-5AAB-4643-A331-4D34D351E38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156" t="1388" r="13281" b="5555"/>
          <a:stretch/>
        </p:blipFill>
        <p:spPr>
          <a:xfrm>
            <a:off x="8598965" y="2466175"/>
            <a:ext cx="2548960" cy="174265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5EC6EF8-E4B1-4173-917F-F29D147382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95927" y="4208832"/>
            <a:ext cx="2383028" cy="2383027"/>
          </a:xfrm>
          <a:prstGeom prst="rect">
            <a:avLst/>
          </a:prstGeom>
        </p:spPr>
      </p:pic>
      <p:sp>
        <p:nvSpPr>
          <p:cNvPr id="16" name="TextBox 5">
            <a:extLst>
              <a:ext uri="{FF2B5EF4-FFF2-40B4-BE49-F238E27FC236}">
                <a16:creationId xmlns:a16="http://schemas.microsoft.com/office/drawing/2014/main" id="{18323CB2-7123-4DC3-B9C3-499428FF2D87}"/>
              </a:ext>
            </a:extLst>
          </p:cNvPr>
          <p:cNvSpPr txBox="1"/>
          <p:nvPr/>
        </p:nvSpPr>
        <p:spPr>
          <a:xfrm>
            <a:off x="254732" y="2557771"/>
            <a:ext cx="2030825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857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Эволюция</a:t>
            </a:r>
          </a:p>
          <a:p>
            <a:pPr marL="0" marR="0" lvl="0" indent="0" algn="l" defTabSz="857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грамотности</a:t>
            </a:r>
            <a:endParaRPr kumimoji="0" lang="en-US" sz="2500" b="1" i="0" u="none" strike="noStrike" kern="1200" cap="none" spc="0" normalizeH="0" baseline="0" noProof="0" dirty="0">
              <a:ln>
                <a:noFill/>
              </a:ln>
              <a:solidFill>
                <a:srgbClr val="1A444A"/>
              </a:solidFill>
              <a:effectLst/>
              <a:uLnTx/>
              <a:uFillTx/>
              <a:latin typeface="Calibri"/>
              <a:ea typeface="+mn-ea"/>
              <a:cs typeface="Times New Roman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61904" y="3624546"/>
            <a:ext cx="2162848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Грамотность</a:t>
            </a:r>
          </a:p>
          <a:p>
            <a:pPr marL="0" marR="0" lvl="0" indent="0" algn="l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Чтение и письмо</a:t>
            </a:r>
          </a:p>
          <a:p>
            <a:pPr marL="0" marR="0" lvl="0" indent="0" algn="l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Набор необходимых </a:t>
            </a:r>
          </a:p>
          <a:p>
            <a:pPr marL="0" marR="0" lvl="0" indent="0" algn="l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знаний и навыков </a:t>
            </a:r>
          </a:p>
          <a:p>
            <a:pPr marL="0" marR="0" lvl="0" indent="0" algn="l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для жизни </a:t>
            </a:r>
          </a:p>
        </p:txBody>
      </p:sp>
    </p:spTree>
    <p:extLst>
      <p:ext uri="{BB962C8B-B14F-4D97-AF65-F5344CB8AC3E}">
        <p14:creationId xmlns:p14="http://schemas.microsoft.com/office/powerpoint/2010/main" val="26006198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23408DF9-90FB-A46A-1276-B2DDAB36E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3920" y="0"/>
            <a:ext cx="3788089" cy="7056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715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14105" y="2853318"/>
            <a:ext cx="4453991" cy="1143000"/>
          </a:xfrm>
        </p:spPr>
        <p:txBody>
          <a:bodyPr vert="horz" lIns="91440" tIns="45720" rIns="91440" bIns="91440" rtlCol="0" anchor="b">
            <a:normAutofit fontScale="90000"/>
          </a:bodyPr>
          <a:lstStyle/>
          <a:p>
            <a:pPr algn="l" eaLnBrk="1" hangingPunct="1"/>
            <a:r>
              <a:rPr lang="ru-RU" altLang="ru-RU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Цели </a:t>
            </a:r>
            <a:br>
              <a:rPr lang="ru-RU" altLang="ru-RU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</a:br>
            <a:r>
              <a:rPr lang="ru-RU" altLang="ru-RU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образования</a:t>
            </a:r>
            <a:br>
              <a:rPr lang="ru-RU" altLang="ru-RU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</a:br>
            <a:endParaRPr lang="ru-RU" altLang="ru-RU" sz="32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07875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3524169" y="1054051"/>
            <a:ext cx="8229600" cy="5218113"/>
          </a:xfrm>
        </p:spPr>
        <p:txBody>
          <a:bodyPr/>
          <a:lstStyle/>
          <a:p>
            <a:pPr marL="273050" indent="-273050">
              <a:defRPr/>
            </a:pPr>
            <a:r>
              <a:rPr lang="ru-RU" sz="2400" dirty="0"/>
              <a:t>Научиться организовывать свою деятельность</a:t>
            </a:r>
          </a:p>
          <a:p>
            <a:pPr marL="273050" indent="-273050">
              <a:defRPr/>
            </a:pPr>
            <a:r>
              <a:rPr lang="ru-RU" sz="2400" dirty="0"/>
              <a:t>Научиться объяснять явления жизни</a:t>
            </a:r>
          </a:p>
          <a:p>
            <a:pPr marL="273050" indent="-273050">
              <a:defRPr/>
            </a:pPr>
            <a:r>
              <a:rPr lang="ru-RU" sz="2400" dirty="0"/>
              <a:t>Научиться решать социальные проблемы</a:t>
            </a:r>
          </a:p>
          <a:p>
            <a:pPr marL="273050" indent="-273050">
              <a:defRPr/>
            </a:pPr>
            <a:r>
              <a:rPr lang="ru-RU" sz="2400" dirty="0"/>
              <a:t>Овладеть ключевыми компетенциями (языковые, информационные, культурного взаимодействия (толерантность), </a:t>
            </a:r>
            <a:r>
              <a:rPr lang="ru-RU" b="1" dirty="0"/>
              <a:t>способность учить-</a:t>
            </a:r>
            <a:r>
              <a:rPr lang="ru-RU" b="1" dirty="0" err="1"/>
              <a:t>ся</a:t>
            </a:r>
            <a:endParaRPr lang="ru-RU" sz="2400" dirty="0"/>
          </a:p>
          <a:p>
            <a:pPr marL="273050" indent="-273050">
              <a:defRPr/>
            </a:pPr>
            <a:r>
              <a:rPr lang="ru-RU" sz="2400" dirty="0"/>
              <a:t>Ориентироваться в мире ценностей</a:t>
            </a:r>
          </a:p>
          <a:p>
            <a:pPr marL="273050" indent="-273050">
              <a:defRPr/>
            </a:pPr>
            <a:r>
              <a:rPr lang="ru-RU" sz="2400" dirty="0"/>
              <a:t>Продолжать образование (карьерный рост)</a:t>
            </a:r>
          </a:p>
          <a:p>
            <a:pPr marL="0" indent="0">
              <a:buNone/>
              <a:defRPr/>
            </a:pPr>
            <a:r>
              <a:rPr lang="ru-RU" sz="3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580001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610" name="Picture 2"/>
          <p:cNvPicPr>
            <a:picLocks noChangeAspect="1" noChangeArrowheads="1"/>
          </p:cNvPicPr>
          <p:nvPr/>
        </p:nvPicPr>
        <p:blipFill>
          <a:blip r:embed="rId2" cstate="print"/>
          <a:srcRect l="18310" t="23750" r="15039" b="11250"/>
          <a:stretch>
            <a:fillRect/>
          </a:stretch>
        </p:blipFill>
        <p:spPr bwMode="auto">
          <a:xfrm>
            <a:off x="1595404" y="1532047"/>
            <a:ext cx="9212503" cy="4332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16016" t="23000" r="45117" b="23667"/>
          <a:stretch>
            <a:fillRect/>
          </a:stretch>
        </p:blipFill>
        <p:spPr bwMode="auto">
          <a:xfrm>
            <a:off x="8424472" y="360489"/>
            <a:ext cx="3485730" cy="2504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595405" y="6302592"/>
            <a:ext cx="207460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 презентации П. Лукша</a:t>
            </a:r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C668881E-5D97-42AB-A231-7035138CE175}"/>
              </a:ext>
            </a:extLst>
          </p:cNvPr>
          <p:cNvGrpSpPr/>
          <p:nvPr/>
        </p:nvGrpSpPr>
        <p:grpSpPr>
          <a:xfrm>
            <a:off x="281798" y="255326"/>
            <a:ext cx="5606220" cy="1229458"/>
            <a:chOff x="165244" y="1131609"/>
            <a:chExt cx="3934267" cy="1229458"/>
          </a:xfrm>
        </p:grpSpPr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893A4884-8249-4085-8BCE-C6F94B84E51D}"/>
                </a:ext>
              </a:extLst>
            </p:cNvPr>
            <p:cNvSpPr/>
            <p:nvPr/>
          </p:nvSpPr>
          <p:spPr>
            <a:xfrm>
              <a:off x="165244" y="1131609"/>
              <a:ext cx="3934267" cy="1229458"/>
            </a:xfrm>
            <a:prstGeom prst="rect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1818A1D-5BC5-45E3-9088-EBAFCECA09F7}"/>
                </a:ext>
              </a:extLst>
            </p:cNvPr>
            <p:cNvSpPr txBox="1"/>
            <p:nvPr/>
          </p:nvSpPr>
          <p:spPr>
            <a:xfrm>
              <a:off x="165244" y="1131609"/>
              <a:ext cx="3934267" cy="1229458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2753" tIns="72390" rIns="72390" bIns="72390" numCol="1" spcCol="127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навыки для жизни</a:t>
              </a:r>
            </a:p>
            <a:p>
              <a:pPr marL="0" marR="0" lvl="0" indent="0" algn="l" defTabSz="21336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39387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xn--80apbncz.xn--p1ai/uploadedfiles/1-062017/images/rtemagiclarge67513djp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1907" y="560485"/>
            <a:ext cx="7746164" cy="560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9349" y="404664"/>
            <a:ext cx="5760640" cy="6048672"/>
          </a:xfrm>
        </p:spPr>
        <p:txBody>
          <a:bodyPr>
            <a:normAutofit/>
          </a:bodyPr>
          <a:lstStyle/>
          <a:p>
            <a:pPr lvl="0"/>
            <a:r>
              <a:rPr lang="ru-RU" sz="1600" dirty="0">
                <a:solidFill>
                  <a:prstClr val="black"/>
                </a:solidFill>
                <a:latin typeface="Calibri"/>
              </a:rPr>
              <a:t>Каким?…</a:t>
            </a:r>
          </a:p>
          <a:p>
            <a:pPr lvl="0"/>
            <a:r>
              <a:rPr lang="ru-RU" sz="1600" b="1" dirty="0">
                <a:solidFill>
                  <a:prstClr val="black"/>
                </a:solidFill>
                <a:latin typeface="Calibri"/>
              </a:rPr>
              <a:t>креативный и критически мыслящий</a:t>
            </a:r>
            <a:r>
              <a:rPr lang="ru-RU" sz="1600" dirty="0">
                <a:solidFill>
                  <a:prstClr val="black"/>
                </a:solidFill>
                <a:latin typeface="Calibri"/>
              </a:rPr>
              <a:t>, активно и целенаправленно познающий мир, осознающий ценность образования и науки, труда и творчества для человека и общества;</a:t>
            </a:r>
          </a:p>
          <a:p>
            <a:pPr lvl="0"/>
            <a:r>
              <a:rPr lang="ru-RU" sz="1600" dirty="0">
                <a:solidFill>
                  <a:prstClr val="black"/>
                </a:solidFill>
                <a:latin typeface="Calibri"/>
              </a:rPr>
              <a:t>владеющий основами </a:t>
            </a:r>
            <a:r>
              <a:rPr lang="ru-RU" sz="1600" b="1" dirty="0">
                <a:solidFill>
                  <a:prstClr val="black"/>
                </a:solidFill>
                <a:latin typeface="Calibri"/>
              </a:rPr>
              <a:t>научных методов познания окружающего мира;</a:t>
            </a:r>
          </a:p>
          <a:p>
            <a:pPr lvl="0"/>
            <a:r>
              <a:rPr lang="ru-RU" sz="1600" dirty="0">
                <a:solidFill>
                  <a:prstClr val="black"/>
                </a:solidFill>
                <a:latin typeface="Calibri"/>
              </a:rPr>
              <a:t>мотивированный на творчество </a:t>
            </a:r>
            <a:r>
              <a:rPr lang="ru-RU" sz="1600" b="1" dirty="0">
                <a:solidFill>
                  <a:prstClr val="black"/>
                </a:solidFill>
                <a:latin typeface="Calibri"/>
              </a:rPr>
              <a:t>и инновационную деятельность;</a:t>
            </a:r>
          </a:p>
          <a:p>
            <a:pPr lvl="0"/>
            <a:r>
              <a:rPr lang="ru-RU" sz="1600" dirty="0">
                <a:solidFill>
                  <a:prstClr val="black"/>
                </a:solidFill>
                <a:latin typeface="Calibri"/>
              </a:rPr>
              <a:t>готовый к сотрудничеству, </a:t>
            </a:r>
            <a:r>
              <a:rPr lang="ru-RU" sz="1600" b="1" dirty="0">
                <a:solidFill>
                  <a:prstClr val="black"/>
                </a:solidFill>
                <a:latin typeface="Calibri"/>
              </a:rPr>
              <a:t>способный осуществлять учебно-исследовательскую, проектную и информационно-познавательную деятельность</a:t>
            </a:r>
            <a:r>
              <a:rPr lang="ru-RU" sz="1600" dirty="0">
                <a:solidFill>
                  <a:prstClr val="black"/>
                </a:solidFill>
                <a:latin typeface="Calibri"/>
              </a:rPr>
              <a:t>;</a:t>
            </a:r>
          </a:p>
          <a:p>
            <a:pPr lvl="0"/>
            <a:r>
              <a:rPr lang="ru-RU" sz="1600" dirty="0">
                <a:solidFill>
                  <a:prstClr val="black"/>
                </a:solidFill>
                <a:latin typeface="Calibri"/>
              </a:rPr>
              <a:t>подготовленный к осознанному выбору профессии, понимающий значение профессиональной деятельности для человека и общества;</a:t>
            </a:r>
          </a:p>
          <a:p>
            <a:pPr lvl="0"/>
            <a:r>
              <a:rPr lang="ru-RU" sz="1600" dirty="0">
                <a:solidFill>
                  <a:prstClr val="black"/>
                </a:solidFill>
                <a:latin typeface="Calibri"/>
              </a:rPr>
              <a:t>мотивированный на образование и самообразование в течение всей своей жизни.</a:t>
            </a:r>
          </a:p>
          <a:p>
            <a:pPr marL="0" lvl="0" indent="0">
              <a:buNone/>
            </a:pPr>
            <a:r>
              <a:rPr lang="ru-RU" sz="1900" i="1" dirty="0">
                <a:solidFill>
                  <a:srgbClr val="8064A2">
                    <a:lumMod val="50000"/>
                  </a:srgbClr>
                </a:solidFill>
                <a:ea typeface="+mj-ea"/>
                <a:cs typeface="+mj-cs"/>
              </a:rPr>
              <a:t>         Из «ФГОС СОО. Портрет      выпускника школы»</a:t>
            </a:r>
            <a:endParaRPr lang="ru-RU" sz="1900" i="1" dirty="0">
              <a:solidFill>
                <a:prstClr val="black"/>
              </a:solidFill>
              <a:latin typeface="Calibri"/>
            </a:endParaRPr>
          </a:p>
          <a:p>
            <a:endParaRPr lang="ru-RU" sz="1900" i="1" dirty="0"/>
          </a:p>
        </p:txBody>
      </p:sp>
    </p:spTree>
    <p:extLst>
      <p:ext uri="{BB962C8B-B14F-4D97-AF65-F5344CB8AC3E}">
        <p14:creationId xmlns:p14="http://schemas.microsoft.com/office/powerpoint/2010/main" val="26396749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F3DF8F1-7527-4C99-8DC4-3CB1E9A2ED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7002" y="0"/>
            <a:ext cx="12406964" cy="1557337"/>
          </a:xfrm>
          <a:prstGeom prst="rect">
            <a:avLst/>
          </a:prstGeom>
        </p:spPr>
      </p:pic>
      <p:sp>
        <p:nvSpPr>
          <p:cNvPr id="107522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4393801" y="76993"/>
            <a:ext cx="5976938" cy="5089525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endParaRPr lang="ru-RU" sz="29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ru-RU" sz="29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Ресурс развития образования - человеческий капитал</a:t>
            </a:r>
          </a:p>
          <a:p>
            <a:pPr marL="0" indent="0">
              <a:lnSpc>
                <a:spcPct val="90000"/>
              </a:lnSpc>
              <a:buNone/>
            </a:pPr>
            <a:endParaRPr lang="ru-RU" sz="3600" b="1" dirty="0">
              <a:solidFill>
                <a:srgbClr val="000066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ru-RU" sz="3600" b="1" dirty="0">
                <a:solidFill>
                  <a:srgbClr val="000066"/>
                </a:solidFill>
              </a:rPr>
              <a:t>Здоровье </a:t>
            </a:r>
            <a:r>
              <a:rPr lang="ru-RU" sz="2000" b="1" dirty="0">
                <a:solidFill>
                  <a:srgbClr val="000066"/>
                </a:solidFill>
              </a:rPr>
              <a:t>физическое, 			                     психическое, социальное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3600" b="1" dirty="0">
                <a:solidFill>
                  <a:srgbClr val="000066"/>
                </a:solidFill>
              </a:rPr>
              <a:t>				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3600" b="1" dirty="0">
                <a:solidFill>
                  <a:srgbClr val="000066"/>
                </a:solidFill>
              </a:rPr>
              <a:t>Интеллект </a:t>
            </a:r>
            <a:r>
              <a:rPr lang="ru-RU" sz="2000" b="1" dirty="0">
                <a:solidFill>
                  <a:srgbClr val="000066"/>
                </a:solidFill>
              </a:rPr>
              <a:t>логический, 				         эмоциональный </a:t>
            </a:r>
            <a:endParaRPr lang="ru-RU" sz="3600" b="1" dirty="0">
              <a:solidFill>
                <a:srgbClr val="000066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ru-RU" sz="3600" b="1" dirty="0">
                <a:solidFill>
                  <a:srgbClr val="000066"/>
                </a:solidFill>
              </a:rPr>
              <a:t>Компетентность </a:t>
            </a:r>
            <a:r>
              <a:rPr lang="ru-RU" sz="2000" b="1" dirty="0">
                <a:solidFill>
                  <a:srgbClr val="000066"/>
                </a:solidFill>
              </a:rPr>
              <a:t>опыт</a:t>
            </a:r>
          </a:p>
        </p:txBody>
      </p:sp>
      <p:sp>
        <p:nvSpPr>
          <p:cNvPr id="107524" name="Oval 9"/>
          <p:cNvSpPr>
            <a:spLocks noChangeArrowheads="1"/>
          </p:cNvSpPr>
          <p:nvPr/>
        </p:nvSpPr>
        <p:spPr bwMode="auto">
          <a:xfrm>
            <a:off x="3792538" y="1341439"/>
            <a:ext cx="215900" cy="14287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07525" name="Oval 10"/>
          <p:cNvSpPr>
            <a:spLocks noChangeArrowheads="1"/>
          </p:cNvSpPr>
          <p:nvPr/>
        </p:nvSpPr>
        <p:spPr bwMode="auto">
          <a:xfrm>
            <a:off x="2824363" y="1967322"/>
            <a:ext cx="3744912" cy="935037"/>
          </a:xfrm>
          <a:prstGeom prst="ellipse">
            <a:avLst/>
          </a:prstGeom>
          <a:solidFill>
            <a:srgbClr val="FF9900">
              <a:alpha val="4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07526" name="Oval 11"/>
          <p:cNvSpPr>
            <a:spLocks noChangeArrowheads="1"/>
          </p:cNvSpPr>
          <p:nvPr/>
        </p:nvSpPr>
        <p:spPr bwMode="auto">
          <a:xfrm>
            <a:off x="2897389" y="3046821"/>
            <a:ext cx="3959225" cy="1008062"/>
          </a:xfrm>
          <a:prstGeom prst="ellipse">
            <a:avLst/>
          </a:prstGeom>
          <a:solidFill>
            <a:srgbClr val="99CC00">
              <a:alpha val="4313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07527" name="Oval 12"/>
          <p:cNvSpPr>
            <a:spLocks noChangeArrowheads="1"/>
          </p:cNvSpPr>
          <p:nvPr/>
        </p:nvSpPr>
        <p:spPr bwMode="auto">
          <a:xfrm>
            <a:off x="3040264" y="4415247"/>
            <a:ext cx="73025" cy="71437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07528" name="Oval 13"/>
          <p:cNvSpPr>
            <a:spLocks noChangeArrowheads="1"/>
          </p:cNvSpPr>
          <p:nvPr/>
        </p:nvSpPr>
        <p:spPr bwMode="auto">
          <a:xfrm>
            <a:off x="3040264" y="4199346"/>
            <a:ext cx="4681537" cy="12954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07529" name="Oval 14"/>
          <p:cNvSpPr>
            <a:spLocks noChangeArrowheads="1"/>
          </p:cNvSpPr>
          <p:nvPr/>
        </p:nvSpPr>
        <p:spPr bwMode="auto">
          <a:xfrm>
            <a:off x="3113289" y="4270784"/>
            <a:ext cx="4751387" cy="1152525"/>
          </a:xfrm>
          <a:prstGeom prst="ellipse">
            <a:avLst/>
          </a:prstGeom>
          <a:solidFill>
            <a:srgbClr val="33CCCC">
              <a:alpha val="5686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8300387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60EFEF1-31DA-47BA-9706-2F19234A0C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6628" y="0"/>
            <a:ext cx="12368463" cy="1333525"/>
          </a:xfrm>
          <a:prstGeom prst="rect">
            <a:avLst/>
          </a:prstGeom>
        </p:spPr>
      </p:pic>
      <p:sp>
        <p:nvSpPr>
          <p:cNvPr id="14" name="Овал 13"/>
          <p:cNvSpPr/>
          <p:nvPr/>
        </p:nvSpPr>
        <p:spPr>
          <a:xfrm>
            <a:off x="464989" y="2420909"/>
            <a:ext cx="2746919" cy="126913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kern="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бытийная </a:t>
            </a:r>
          </a:p>
          <a:p>
            <a:pPr>
              <a:defRPr/>
            </a:pPr>
            <a:r>
              <a:rPr lang="ru-RU" b="1" kern="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целостность </a:t>
            </a:r>
          </a:p>
          <a:p>
            <a:pPr>
              <a:defRPr/>
            </a:pPr>
            <a:r>
              <a:rPr lang="ru-RU" b="1" kern="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человека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Человеческие дары образованию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47850" y="1454150"/>
            <a:ext cx="8229600" cy="687388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ru-RU" sz="1800" b="1" dirty="0">
                <a:solidFill>
                  <a:srgbClr val="000000"/>
                </a:solidFill>
                <a:cs typeface="Arial" charset="0"/>
              </a:rPr>
              <a:t>Субъектность – способность делать мир объектом преобразования</a:t>
            </a:r>
          </a:p>
          <a:p>
            <a:pPr marL="0" indent="0">
              <a:buNone/>
              <a:defRPr/>
            </a:pPr>
            <a:r>
              <a:rPr lang="ru-RU" sz="1800" b="1" dirty="0" err="1">
                <a:solidFill>
                  <a:srgbClr val="000000"/>
                </a:solidFill>
                <a:cs typeface="Arial" charset="0"/>
              </a:rPr>
              <a:t>Субъекивность</a:t>
            </a:r>
            <a:r>
              <a:rPr lang="ru-RU" sz="1800" b="1" dirty="0">
                <a:solidFill>
                  <a:srgbClr val="000000"/>
                </a:solidFill>
                <a:cs typeface="Arial" charset="0"/>
              </a:rPr>
              <a:t> – способность </a:t>
            </a:r>
            <a:r>
              <a:rPr lang="ru-RU" sz="1800" b="1" dirty="0" err="1">
                <a:solidFill>
                  <a:srgbClr val="000000"/>
                </a:solidFill>
                <a:cs typeface="Arial" charset="0"/>
              </a:rPr>
              <a:t>делять</a:t>
            </a:r>
            <a:r>
              <a:rPr lang="ru-RU" sz="1800" b="1" dirty="0">
                <a:solidFill>
                  <a:srgbClr val="000000"/>
                </a:solidFill>
                <a:cs typeface="Arial" charset="0"/>
              </a:rPr>
              <a:t> самого себя объектом преобразования:</a:t>
            </a:r>
          </a:p>
          <a:p>
            <a:pPr marL="0" indent="0">
              <a:buNone/>
              <a:defRPr/>
            </a:pPr>
            <a:endParaRPr lang="ru-RU" sz="1800" b="1" dirty="0">
              <a:solidFill>
                <a:srgbClr val="000000"/>
              </a:solidFill>
              <a:cs typeface="Arial" charset="0"/>
            </a:endParaRPr>
          </a:p>
          <a:p>
            <a:pPr marL="0" indent="0">
              <a:buNone/>
              <a:defRPr/>
            </a:pPr>
            <a:endParaRPr lang="ru-RU" sz="1800" b="1" kern="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  <a:defRPr/>
            </a:pPr>
            <a:endParaRPr lang="ru-RU" sz="1800" b="1" dirty="0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7475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153" y="2691785"/>
            <a:ext cx="290417" cy="599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575610" y="2564372"/>
            <a:ext cx="2540086" cy="86462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err="1">
                <a:solidFill>
                  <a:prstClr val="white"/>
                </a:solidFill>
                <a:latin typeface="Calibri"/>
              </a:rPr>
              <a:t>Ч</a:t>
            </a:r>
            <a:r>
              <a:rPr lang="ru-RU" b="1" dirty="0" err="1">
                <a:solidFill>
                  <a:prstClr val="black"/>
                </a:solidFill>
                <a:latin typeface="Calibri"/>
              </a:rPr>
              <a:t>существо</a:t>
            </a:r>
            <a:r>
              <a:rPr lang="ru-RU" b="1" dirty="0">
                <a:solidFill>
                  <a:prstClr val="black"/>
                </a:solidFill>
                <a:latin typeface="Calibri"/>
              </a:rPr>
              <a:t> сознательное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 dirty="0">
                <a:solidFill>
                  <a:prstClr val="black"/>
                </a:solidFill>
                <a:latin typeface="Calibri"/>
              </a:rPr>
              <a:t>Познание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801082" y="3851833"/>
            <a:ext cx="2541502" cy="81715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err="1">
                <a:solidFill>
                  <a:prstClr val="white"/>
                </a:solidFill>
                <a:latin typeface="Calibri"/>
              </a:rPr>
              <a:t>Ч</a:t>
            </a:r>
            <a:r>
              <a:rPr lang="ru-RU" b="1" dirty="0" err="1">
                <a:solidFill>
                  <a:prstClr val="black"/>
                </a:solidFill>
                <a:latin typeface="Calibri"/>
              </a:rPr>
              <a:t>существо</a:t>
            </a:r>
            <a:r>
              <a:rPr lang="ru-RU" b="1" dirty="0">
                <a:solidFill>
                  <a:prstClr val="black"/>
                </a:solidFill>
                <a:latin typeface="Calibri"/>
              </a:rPr>
              <a:t> деятельное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 dirty="0">
                <a:solidFill>
                  <a:prstClr val="black"/>
                </a:solidFill>
                <a:latin typeface="Calibri"/>
              </a:rPr>
              <a:t>Регуляция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554498" y="4948717"/>
            <a:ext cx="2541502" cy="8773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err="1">
                <a:solidFill>
                  <a:prstClr val="white"/>
                </a:solidFill>
                <a:latin typeface="Calibri"/>
              </a:rPr>
              <a:t>Ч</a:t>
            </a:r>
            <a:r>
              <a:rPr lang="ru-RU" b="1" dirty="0" err="1">
                <a:solidFill>
                  <a:prstClr val="black"/>
                </a:solidFill>
                <a:latin typeface="Calibri"/>
              </a:rPr>
              <a:t>существо</a:t>
            </a:r>
            <a:r>
              <a:rPr lang="ru-RU" b="1" dirty="0">
                <a:solidFill>
                  <a:prstClr val="black"/>
                </a:solidFill>
                <a:latin typeface="Calibri"/>
              </a:rPr>
              <a:t> общественное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 dirty="0">
                <a:solidFill>
                  <a:prstClr val="black"/>
                </a:solidFill>
                <a:latin typeface="Calibri"/>
              </a:rPr>
              <a:t>Коммуникация</a:t>
            </a:r>
          </a:p>
        </p:txBody>
      </p:sp>
      <p:cxnSp>
        <p:nvCxnSpPr>
          <p:cNvPr id="17" name="Прямая со стрелкой 16"/>
          <p:cNvCxnSpPr>
            <a:cxnSpLocks/>
          </p:cNvCxnSpPr>
          <p:nvPr/>
        </p:nvCxnSpPr>
        <p:spPr>
          <a:xfrm flipV="1">
            <a:off x="3708199" y="2746523"/>
            <a:ext cx="1456334" cy="17926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cxnSpLocks/>
          </p:cNvCxnSpPr>
          <p:nvPr/>
        </p:nvCxnSpPr>
        <p:spPr>
          <a:xfrm>
            <a:off x="3211908" y="3705706"/>
            <a:ext cx="1079501" cy="382254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cxnSpLocks/>
          </p:cNvCxnSpPr>
          <p:nvPr/>
        </p:nvCxnSpPr>
        <p:spPr>
          <a:xfrm>
            <a:off x="2493029" y="4119284"/>
            <a:ext cx="923667" cy="791001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A79C837D-8E1E-4077-97C9-D0628FF874B5}"/>
              </a:ext>
            </a:extLst>
          </p:cNvPr>
          <p:cNvSpPr txBox="1"/>
          <p:nvPr/>
        </p:nvSpPr>
        <p:spPr>
          <a:xfrm>
            <a:off x="7802374" y="4757519"/>
            <a:ext cx="41934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Слободчиков В.И.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 д.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пс.н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., профессор, </a:t>
            </a: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член-корреспондент РАО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6A5548-9C0F-4CAC-9408-BAA9107371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2500" y="2209805"/>
            <a:ext cx="3619500" cy="226218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51309AC-AD3F-4E80-B594-339AA7DAA2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99476" y="5417930"/>
            <a:ext cx="4399252" cy="750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4368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2608" y="-3160904"/>
            <a:ext cx="8251903" cy="11732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02051" y="480305"/>
            <a:ext cx="3534936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Почему УУД?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1A444A"/>
              </a:solidFill>
              <a:effectLst/>
              <a:uLnTx/>
              <a:uFillTx/>
              <a:latin typeface="Calibri"/>
              <a:ea typeface="+mn-ea"/>
              <a:cs typeface="Times New Roman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Зачем УУД?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1A444A"/>
              </a:solidFill>
              <a:effectLst/>
              <a:uLnTx/>
              <a:uFillTx/>
              <a:latin typeface="Calibri"/>
              <a:ea typeface="+mn-ea"/>
              <a:cs typeface="Times New Roman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Что такое УУД?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1A444A"/>
              </a:solidFill>
              <a:effectLst/>
              <a:uLnTx/>
              <a:uFillTx/>
              <a:latin typeface="Calibri"/>
              <a:ea typeface="+mn-ea"/>
              <a:cs typeface="Times New Roman"/>
            </a:endParaRPr>
          </a:p>
        </p:txBody>
      </p:sp>
      <p:pic>
        <p:nvPicPr>
          <p:cNvPr id="5" name="Содержимое 3">
            <a:extLst>
              <a:ext uri="{FF2B5EF4-FFF2-40B4-BE49-F238E27FC236}">
                <a16:creationId xmlns:a16="http://schemas.microsoft.com/office/drawing/2014/main" id="{A3543000-29AC-4637-BED1-6B4A9C7E04A9}"/>
              </a:ext>
            </a:extLst>
          </p:cNvPr>
          <p:cNvPicPr>
            <a:picLocks/>
          </p:cNvPicPr>
          <p:nvPr/>
        </p:nvPicPr>
        <p:blipFill>
          <a:blip r:embed="rId3" cstate="print"/>
          <a:srcRect l="16459" t="29358" r="18432" b="34339"/>
          <a:stretch>
            <a:fillRect/>
          </a:stretch>
        </p:blipFill>
        <p:spPr>
          <a:xfrm>
            <a:off x="4092607" y="1639229"/>
            <a:ext cx="8251903" cy="291279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DD6FF24-F130-4B60-A63B-52A26D82CD66}"/>
              </a:ext>
            </a:extLst>
          </p:cNvPr>
          <p:cNvSpPr txBox="1"/>
          <p:nvPr/>
        </p:nvSpPr>
        <p:spPr>
          <a:xfrm>
            <a:off x="4236987" y="664600"/>
            <a:ext cx="8374142" cy="573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134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НАВСТРЕЧУ СЛОЖНОСТИ: МЕТАПРЕДМЕТНОСТЬ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0A92009-AD2F-49C3-8CF3-9C6ED9F45B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03157" y="2910648"/>
            <a:ext cx="5839326" cy="3282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6318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3DD377D-3AF9-E61D-1BD0-E55D4A092F1E}"/>
              </a:ext>
            </a:extLst>
          </p:cNvPr>
          <p:cNvSpPr/>
          <p:nvPr/>
        </p:nvSpPr>
        <p:spPr>
          <a:xfrm>
            <a:off x="3128211" y="-160638"/>
            <a:ext cx="9088020" cy="79355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95586" name="Picture 2"/>
          <p:cNvPicPr>
            <a:picLocks noChangeAspect="1" noChangeArrowheads="1"/>
          </p:cNvPicPr>
          <p:nvPr/>
        </p:nvPicPr>
        <p:blipFill>
          <a:blip r:embed="rId2" cstate="print"/>
          <a:srcRect l="20508" t="30000" r="16504" b="16250"/>
          <a:stretch>
            <a:fillRect/>
          </a:stretch>
        </p:blipFill>
        <p:spPr bwMode="auto">
          <a:xfrm>
            <a:off x="3937109" y="866109"/>
            <a:ext cx="8022280" cy="436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E15974-AAAA-10A0-1598-02964BE04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11" y="2286000"/>
            <a:ext cx="2895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b="1" dirty="0">
                <a:solidFill>
                  <a:srgbClr val="1A444A"/>
                </a:solidFill>
                <a:latin typeface="+mn-lt"/>
                <a:cs typeface="Times New Roman"/>
              </a:rPr>
              <a:t>Новые профессиональные педагогические навыки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8CADF3A-3AB9-49D2-8DFD-7EFE0E6C4250}"/>
              </a:ext>
            </a:extLst>
          </p:cNvPr>
          <p:cNvSpPr/>
          <p:nvPr/>
        </p:nvSpPr>
        <p:spPr>
          <a:xfrm>
            <a:off x="3404305" y="5380672"/>
            <a:ext cx="883117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Мотивация – это побуждение к действию.</a:t>
            </a:r>
          </a:p>
          <a:p>
            <a:r>
              <a:rPr lang="ru-RU" dirty="0"/>
              <a:t>Навигация - процесс управления объектом в определенном пространстве передвижения</a:t>
            </a:r>
          </a:p>
          <a:p>
            <a:r>
              <a:rPr lang="ru-RU" dirty="0" err="1"/>
              <a:t>Фасилитация</a:t>
            </a:r>
            <a:r>
              <a:rPr lang="ru-RU" dirty="0"/>
              <a:t> – это процесс организации группового взаимодействия, создание безопасной, продуктивной, </a:t>
            </a:r>
            <a:r>
              <a:rPr lang="ru-RU" dirty="0" err="1"/>
              <a:t>творчесткой</a:t>
            </a:r>
            <a:r>
              <a:rPr lang="ru-RU" dirty="0"/>
              <a:t> атмосферы.</a:t>
            </a:r>
          </a:p>
        </p:txBody>
      </p:sp>
    </p:spTree>
    <p:extLst>
      <p:ext uri="{BB962C8B-B14F-4D97-AF65-F5344CB8AC3E}">
        <p14:creationId xmlns:p14="http://schemas.microsoft.com/office/powerpoint/2010/main" val="24363415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D766AB-B6A1-4D08-87DB-9D847F8B12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4D469757-CAF8-4572-B178-A674681FF3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96839" y="546914"/>
            <a:ext cx="7685561" cy="5764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2777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26EAA6-D489-41C4-9D0B-BA2952751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892" y="89080"/>
            <a:ext cx="7473951" cy="575733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Физика. 7 класс. Базовый уровень </a:t>
            </a:r>
          </a:p>
        </p:txBody>
      </p:sp>
      <p:sp>
        <p:nvSpPr>
          <p:cNvPr id="24579" name="TextBox 3">
            <a:extLst>
              <a:ext uri="{FF2B5EF4-FFF2-40B4-BE49-F238E27FC236}">
                <a16:creationId xmlns:a16="http://schemas.microsoft.com/office/drawing/2014/main" id="{BC423255-34E1-9FC9-7D61-6448EB7E93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65072" y="6212508"/>
            <a:ext cx="52704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270CCE-67B2-4A9A-A874-4C8178ADD122}" type="slidenum">
              <a:rPr kumimoji="0" lang="ru-RU" altLang="ru-RU" sz="16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ru-RU" altLang="ru-RU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CAC0F4D-C647-47E3-A450-CD35DE5E38F5}"/>
              </a:ext>
            </a:extLst>
          </p:cNvPr>
          <p:cNvSpPr txBox="1">
            <a:spLocks/>
          </p:cNvSpPr>
          <p:nvPr/>
        </p:nvSpPr>
        <p:spPr>
          <a:xfrm>
            <a:off x="160867" y="1214967"/>
            <a:ext cx="2639484" cy="2044700"/>
          </a:xfrm>
          <a:prstGeom prst="rect">
            <a:avLst/>
          </a:prstGeom>
        </p:spPr>
        <p:txBody>
          <a:bodyPr anchor="ctr"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Урок 58.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Рычаги в технике, быту и природе. Лабораторная работа «Исследование условий равновесия рычага»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7E4C0F8-FD79-477F-9EDA-24F4B6E46A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4790" y="720099"/>
            <a:ext cx="2516705" cy="2304256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  <a:softEdge rad="0"/>
          </a:effectLst>
        </p:spPr>
      </p:pic>
      <p:pic>
        <p:nvPicPr>
          <p:cNvPr id="24582" name="Рисунок 8">
            <a:extLst>
              <a:ext uri="{FF2B5EF4-FFF2-40B4-BE49-F238E27FC236}">
                <a16:creationId xmlns:a16="http://schemas.microsoft.com/office/drawing/2014/main" id="{F53AD77D-AE56-8332-C282-8C95D79CA2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2651" y="3590047"/>
            <a:ext cx="2019300" cy="2973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Рисунок 12">
            <a:extLst>
              <a:ext uri="{FF2B5EF4-FFF2-40B4-BE49-F238E27FC236}">
                <a16:creationId xmlns:a16="http://schemas.microsoft.com/office/drawing/2014/main" id="{A71A0F8B-2BEE-9218-875D-03470AF205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505" y="4625098"/>
            <a:ext cx="1797049" cy="855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4" name="Рисунок 14">
            <a:extLst>
              <a:ext uri="{FF2B5EF4-FFF2-40B4-BE49-F238E27FC236}">
                <a16:creationId xmlns:a16="http://schemas.microsoft.com/office/drawing/2014/main" id="{D297213B-7E0A-9288-71F6-46FF02726E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987" y="5480231"/>
            <a:ext cx="2383367" cy="1267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5" name="Рисунок 16">
            <a:extLst>
              <a:ext uri="{FF2B5EF4-FFF2-40B4-BE49-F238E27FC236}">
                <a16:creationId xmlns:a16="http://schemas.microsoft.com/office/drawing/2014/main" id="{B249296E-6531-7F0C-10AC-71B706C792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20" y="3086101"/>
            <a:ext cx="1591733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Заголовок 1">
            <a:extLst>
              <a:ext uri="{FF2B5EF4-FFF2-40B4-BE49-F238E27FC236}">
                <a16:creationId xmlns:a16="http://schemas.microsoft.com/office/drawing/2014/main" id="{B7A548AB-1966-40E4-9BC1-95049BAC651D}"/>
              </a:ext>
            </a:extLst>
          </p:cNvPr>
          <p:cNvSpPr txBox="1">
            <a:spLocks/>
          </p:cNvSpPr>
          <p:nvPr/>
        </p:nvSpPr>
        <p:spPr>
          <a:xfrm>
            <a:off x="2933700" y="1041401"/>
            <a:ext cx="6426200" cy="204470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Предметные результаты:</a:t>
            </a:r>
          </a:p>
          <a:p>
            <a:pPr marL="228594" marR="0" lvl="0" indent="-228594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распознавать проявление изученных физических явлений в окружающем мире, в том числе физические явления в природе: рычаги в теле человека;</a:t>
            </a:r>
          </a:p>
          <a:p>
            <a:pPr marL="228594" marR="0" lvl="0" indent="-228594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характеризовать свойства тел, физические явления и процессы, используя правило равновесия рычага</a:t>
            </a:r>
          </a:p>
          <a:p>
            <a:pPr marL="228594" marR="0" lvl="0" indent="-228594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проводить исследование … условий равновесия рычага</a:t>
            </a:r>
          </a:p>
          <a:p>
            <a:pPr marL="228594" marR="0" lvl="0" indent="-228594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иметь представление о принципах действия приборов и технических устройств:  … рычаг</a:t>
            </a:r>
          </a:p>
        </p:txBody>
      </p:sp>
      <p:sp>
        <p:nvSpPr>
          <p:cNvPr id="21" name="Заголовок 1">
            <a:extLst>
              <a:ext uri="{FF2B5EF4-FFF2-40B4-BE49-F238E27FC236}">
                <a16:creationId xmlns:a16="http://schemas.microsoft.com/office/drawing/2014/main" id="{FC1E0A15-E2EF-4F99-9308-92717718F689}"/>
              </a:ext>
            </a:extLst>
          </p:cNvPr>
          <p:cNvSpPr txBox="1">
            <a:spLocks/>
          </p:cNvSpPr>
          <p:nvPr/>
        </p:nvSpPr>
        <p:spPr>
          <a:xfrm>
            <a:off x="2959100" y="3067051"/>
            <a:ext cx="6400800" cy="264160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Метапредметные результаты:</a:t>
            </a:r>
          </a:p>
          <a:p>
            <a:pPr marL="228594" marR="0" lvl="0" indent="-228594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3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Универсальные учебные познавательные действия (базовые исследовательские действия)</a:t>
            </a:r>
            <a:r>
              <a:rPr kumimoji="0" lang="ru-RU" sz="1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- проводить по самостоятельно составленному плану опыт, несложный физический эксперимент, небольшое исследование физического явления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- самостоятельно формулировать обобщения и выводы по результатам проведённого наблюдения, опыта, исследования</a:t>
            </a:r>
          </a:p>
          <a:p>
            <a:pPr marL="228594" marR="0" lvl="0" indent="-228594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3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Универсальные учебные коммуникативные действия</a:t>
            </a:r>
            <a:r>
              <a:rPr kumimoji="0" lang="ru-RU" sz="1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:</a:t>
            </a:r>
          </a:p>
          <a:p>
            <a:pPr marL="228594" marR="0" lvl="0" indent="-228594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публично представлять результаты выполненного физического опыта</a:t>
            </a:r>
          </a:p>
          <a:p>
            <a:pPr marL="228594" marR="0" lvl="0" indent="-228594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3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Универсальные учебные регулятивные действия</a:t>
            </a:r>
            <a:r>
              <a:rPr kumimoji="0" lang="ru-RU" sz="1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:</a:t>
            </a:r>
          </a:p>
          <a:p>
            <a:pPr marL="228594" marR="0" lvl="0" indent="-228594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Объяснять причины достижения (недостижения) результатов деятельности, давать оценку приобретенному опыту</a:t>
            </a:r>
          </a:p>
        </p:txBody>
      </p:sp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FE20CE1B-BCB3-4A2E-BF62-0807AB645103}"/>
              </a:ext>
            </a:extLst>
          </p:cNvPr>
          <p:cNvSpPr txBox="1">
            <a:spLocks/>
          </p:cNvSpPr>
          <p:nvPr/>
        </p:nvSpPr>
        <p:spPr>
          <a:xfrm>
            <a:off x="2969687" y="5708831"/>
            <a:ext cx="6402916" cy="855133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Личностные результаты (ценность научного познания):</a:t>
            </a:r>
          </a:p>
          <a:p>
            <a:pPr marL="228594" marR="0" lvl="0" indent="-228594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развитие интереса к исследовательской деятельности</a:t>
            </a:r>
          </a:p>
        </p:txBody>
      </p:sp>
      <p:sp>
        <p:nvSpPr>
          <p:cNvPr id="26" name="Заголовок 1">
            <a:extLst>
              <a:ext uri="{FF2B5EF4-FFF2-40B4-BE49-F238E27FC236}">
                <a16:creationId xmlns:a16="http://schemas.microsoft.com/office/drawing/2014/main" id="{5AF3E5F6-D9C2-43A5-B508-7C1D472944F3}"/>
              </a:ext>
            </a:extLst>
          </p:cNvPr>
          <p:cNvSpPr txBox="1">
            <a:spLocks/>
          </p:cNvSpPr>
          <p:nvPr/>
        </p:nvSpPr>
        <p:spPr>
          <a:xfrm>
            <a:off x="431802" y="670988"/>
            <a:ext cx="8735484" cy="550333"/>
          </a:xfrm>
          <a:prstGeom prst="rect">
            <a:avLst/>
          </a:prstGeom>
        </p:spPr>
        <p:txBody>
          <a:bodyPr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67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Главная идея урока – формирование ценности научного познания и базовых исследовательских действий на предметном содержании</a:t>
            </a:r>
          </a:p>
        </p:txBody>
      </p:sp>
    </p:spTree>
    <p:extLst>
      <p:ext uri="{BB962C8B-B14F-4D97-AF65-F5344CB8AC3E}">
        <p14:creationId xmlns:p14="http://schemas.microsoft.com/office/powerpoint/2010/main" val="2793246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2B8A980-06FC-3396-61C9-8E22B1D5D1FD}"/>
              </a:ext>
            </a:extLst>
          </p:cNvPr>
          <p:cNvSpPr/>
          <p:nvPr/>
        </p:nvSpPr>
        <p:spPr>
          <a:xfrm>
            <a:off x="3186936" y="-148280"/>
            <a:ext cx="9029399" cy="792323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18" rIns="91408" bIns="45718" rtlCol="0" anchor="ctr"/>
          <a:lstStyle/>
          <a:p>
            <a:pPr marL="0" marR="0" lvl="0" indent="0" algn="ctr" defTabSz="9140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9202" name="AutoShape 2" descr="https://robo-sapiens.ru/wp-content/uploads/2018/01/moscow_smart.jpg"/>
          <p:cNvSpPr>
            <a:spLocks noChangeAspect="1" noChangeArrowheads="1"/>
          </p:cNvSpPr>
          <p:nvPr/>
        </p:nvSpPr>
        <p:spPr bwMode="auto">
          <a:xfrm>
            <a:off x="2783681" y="748935"/>
            <a:ext cx="228600" cy="228601"/>
          </a:xfrm>
          <a:prstGeom prst="rect">
            <a:avLst/>
          </a:prstGeom>
          <a:noFill/>
        </p:spPr>
        <p:txBody>
          <a:bodyPr vert="horz" wrap="square" lIns="68558" tIns="34290" rIns="68558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426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5">
            <a:extLst>
              <a:ext uri="{FF2B5EF4-FFF2-40B4-BE49-F238E27FC236}">
                <a16:creationId xmlns:a16="http://schemas.microsoft.com/office/drawing/2014/main" id="{4DE63885-0325-4C47-BCB5-12AE6696CB1F}"/>
              </a:ext>
            </a:extLst>
          </p:cNvPr>
          <p:cNvSpPr txBox="1"/>
          <p:nvPr/>
        </p:nvSpPr>
        <p:spPr>
          <a:xfrm>
            <a:off x="366500" y="2612867"/>
            <a:ext cx="3114261" cy="21031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037" rtl="0" eaLnBrk="1" fontAlgn="auto" latinLnBrk="0" hangingPunct="1">
              <a:lnSpc>
                <a:spcPts val="413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Жизнь </a:t>
            </a:r>
          </a:p>
          <a:p>
            <a:pPr marL="0" marR="0" lvl="0" indent="0" algn="l" defTabSz="914037" rtl="0" eaLnBrk="1" fontAlgn="auto" latinLnBrk="0" hangingPunct="1">
              <a:lnSpc>
                <a:spcPts val="413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в окружении </a:t>
            </a:r>
          </a:p>
          <a:p>
            <a:pPr marL="0" marR="0" lvl="0" indent="0" algn="l" defTabSz="914037" rtl="0" eaLnBrk="1" fontAlgn="auto" latinLnBrk="0" hangingPunct="1">
              <a:lnSpc>
                <a:spcPts val="413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науки</a:t>
            </a:r>
          </a:p>
          <a:p>
            <a:pPr marL="0" marR="0" lvl="0" indent="0" algn="l" defTabSz="914037" rtl="0" eaLnBrk="1" fontAlgn="auto" latinLnBrk="0" hangingPunct="1">
              <a:lnSpc>
                <a:spcPts val="413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1A444A"/>
              </a:solidFill>
              <a:effectLst/>
              <a:uLnTx/>
              <a:uFillTx/>
              <a:latin typeface="Calibri"/>
              <a:ea typeface="+mn-ea"/>
              <a:cs typeface="Times New Roman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619E1A66-B03D-4F66-B974-1DF4D98335F6}"/>
              </a:ext>
            </a:extLst>
          </p:cNvPr>
          <p:cNvSpPr/>
          <p:nvPr/>
        </p:nvSpPr>
        <p:spPr>
          <a:xfrm>
            <a:off x="7303904" y="6025658"/>
            <a:ext cx="5124451" cy="666751"/>
          </a:xfrm>
          <a:prstGeom prst="rect">
            <a:avLst/>
          </a:prstGeom>
        </p:spPr>
        <p:txBody>
          <a:bodyPr wrap="square" lIns="91408" tIns="45718" rIns="91408" bIns="45718">
            <a:noAutofit/>
          </a:bodyPr>
          <a:lstStyle/>
          <a:p>
            <a:pPr marL="0" marR="0" lvl="0" indent="0" algn="l" defTabSz="914037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«Подлинным зеркалом нашего образа мыслей является наша жизнь»      М. Монтень</a:t>
            </a:r>
          </a:p>
          <a:p>
            <a:pPr marL="0" marR="0" lvl="0" indent="0" algn="l" defTabSz="914037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166425449"/>
              </p:ext>
            </p:extLst>
          </p:nvPr>
        </p:nvGraphicFramePr>
        <p:xfrm>
          <a:off x="5369443" y="42265"/>
          <a:ext cx="8364836" cy="5834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9" name="Группа 18"/>
          <p:cNvGrpSpPr/>
          <p:nvPr/>
        </p:nvGrpSpPr>
        <p:grpSpPr>
          <a:xfrm rot="20854201">
            <a:off x="3476321" y="3530099"/>
            <a:ext cx="2871908" cy="3001620"/>
            <a:chOff x="1" y="3297339"/>
            <a:chExt cx="1747506" cy="2008628"/>
          </a:xfrm>
        </p:grpSpPr>
        <p:sp>
          <p:nvSpPr>
            <p:cNvPr id="20" name="Шестиугольник 19"/>
            <p:cNvSpPr/>
            <p:nvPr/>
          </p:nvSpPr>
          <p:spPr>
            <a:xfrm rot="5400000">
              <a:off x="-130560" y="3427900"/>
              <a:ext cx="2008628" cy="1747506"/>
            </a:xfrm>
            <a:prstGeom prst="hexagon">
              <a:avLst>
                <a:gd name="adj" fmla="val 25000"/>
                <a:gd name="vf" fmla="val 115470"/>
              </a:avLst>
            </a:prstGeom>
            <a:blipFill rotWithShape="0">
              <a:blip r:embed="rId7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Шестиугольник 4"/>
            <p:cNvSpPr/>
            <p:nvPr/>
          </p:nvSpPr>
          <p:spPr>
            <a:xfrm>
              <a:off x="272321" y="3610350"/>
              <a:ext cx="1202866" cy="13826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marR="0" lvl="0" indent="0" algn="ctr" defTabSz="159956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 rot="20980810">
            <a:off x="3028134" y="246693"/>
            <a:ext cx="2818141" cy="2983621"/>
            <a:chOff x="-9256" y="55979"/>
            <a:chExt cx="1747506" cy="2008628"/>
          </a:xfrm>
        </p:grpSpPr>
        <p:sp>
          <p:nvSpPr>
            <p:cNvPr id="23" name="Шестиугольник 22"/>
            <p:cNvSpPr/>
            <p:nvPr/>
          </p:nvSpPr>
          <p:spPr>
            <a:xfrm rot="5400000">
              <a:off x="-139817" y="186540"/>
              <a:ext cx="2008628" cy="1747506"/>
            </a:xfrm>
            <a:prstGeom prst="hexagon">
              <a:avLst>
                <a:gd name="adj" fmla="val 25000"/>
                <a:gd name="vf" fmla="val 115470"/>
              </a:avLst>
            </a:prstGeom>
            <a:blipFill rotWithShape="0">
              <a:blip r:embed="rId8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Шестиугольник 4"/>
            <p:cNvSpPr/>
            <p:nvPr/>
          </p:nvSpPr>
          <p:spPr>
            <a:xfrm>
              <a:off x="272321" y="313010"/>
              <a:ext cx="1202866" cy="13826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marL="0" marR="0" lvl="0" indent="0" algn="ctr" defTabSz="1244109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24171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A791BF1-0BEF-4D0A-AD89-C90A0C76489E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004095" y="1544508"/>
            <a:ext cx="9589839" cy="651718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147675-0289-46FC-91C9-ADCAC96D3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573" y="278845"/>
            <a:ext cx="7135171" cy="1143000"/>
          </a:xfrm>
        </p:spPr>
        <p:txBody>
          <a:bodyPr>
            <a:noAutofit/>
          </a:bodyPr>
          <a:lstStyle/>
          <a:p>
            <a:pPr algn="ctr" defTabSz="914446">
              <a:lnSpc>
                <a:spcPts val="4134"/>
              </a:lnSpc>
              <a:defRPr/>
            </a:pPr>
            <a:r>
              <a:rPr lang="ru-RU" sz="2800" b="1" dirty="0">
                <a:solidFill>
                  <a:srgbClr val="1A444A"/>
                </a:solidFill>
                <a:latin typeface="Calibri"/>
                <a:ea typeface="+mn-ea"/>
                <a:cs typeface="Times New Roman"/>
              </a:rPr>
              <a:t>Как знакомить с методами создания чудес науки и технологий?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C8AFE17-4A7B-41BB-8D52-406FBE9634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1024" y="1428291"/>
            <a:ext cx="6913283" cy="4346605"/>
          </a:xfrm>
        </p:spPr>
        <p:txBody>
          <a:bodyPr>
            <a:normAutofit fontScale="55000" lnSpcReduction="20000"/>
          </a:bodyPr>
          <a:lstStyle/>
          <a:p>
            <a:pPr indent="0" algn="just">
              <a:lnSpc>
                <a:spcPct val="150000"/>
              </a:lnSpc>
              <a:spcAft>
                <a:spcPts val="800"/>
              </a:spcAft>
              <a:buNone/>
            </a:pPr>
            <a:endParaRPr lang="ru-RU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600" dirty="0">
                <a:solidFill>
                  <a:schemeClr val="bg1"/>
                </a:solidFill>
                <a:latin typeface="Arial Nova" panose="020B0504020202020204" pitchFamily="34" charset="0"/>
              </a:rPr>
              <a:t>Проинформировать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600" dirty="0">
                <a:solidFill>
                  <a:schemeClr val="bg1"/>
                </a:solidFill>
                <a:latin typeface="Arial Nova" panose="020B0504020202020204" pitchFamily="34" charset="0"/>
              </a:rPr>
              <a:t>Превратить в шоу, упростить до вульгаризации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600" dirty="0">
                <a:solidFill>
                  <a:schemeClr val="bg1"/>
                </a:solidFill>
                <a:latin typeface="Arial Nova" panose="020B0504020202020204" pitchFamily="34" charset="0"/>
              </a:rPr>
              <a:t>Показать, что жизнь в окружении науки , оставаясь областью напряженной интеллектуальной работы, может быть понятной и, при этом </a:t>
            </a:r>
          </a:p>
          <a:p>
            <a:pPr lvl="1" algn="just">
              <a:lnSpc>
                <a:spcPct val="150000"/>
              </a:lnSpc>
            </a:pPr>
            <a:r>
              <a:rPr lang="ru-RU" sz="2600" dirty="0">
                <a:solidFill>
                  <a:schemeClr val="bg1"/>
                </a:solidFill>
                <a:latin typeface="Arial Nova" panose="020B0504020202020204" pitchFamily="34" charset="0"/>
              </a:rPr>
              <a:t>вызывать яркие положительные эмоции, </a:t>
            </a:r>
          </a:p>
          <a:p>
            <a:pPr lvl="1" algn="just">
              <a:lnSpc>
                <a:spcPct val="150000"/>
              </a:lnSpc>
            </a:pPr>
            <a:r>
              <a:rPr lang="ru-RU" sz="2600" dirty="0">
                <a:solidFill>
                  <a:schemeClr val="bg1"/>
                </a:solidFill>
                <a:latin typeface="Arial Nova" panose="020B0504020202020204" pitchFamily="34" charset="0"/>
              </a:rPr>
              <a:t>вдохновлять на поиск и открытие истины, </a:t>
            </a:r>
          </a:p>
          <a:p>
            <a:pPr lvl="1" algn="just">
              <a:lnSpc>
                <a:spcPct val="150000"/>
              </a:lnSpc>
            </a:pPr>
            <a:r>
              <a:rPr lang="ru-RU" sz="2600" dirty="0">
                <a:solidFill>
                  <a:schemeClr val="bg1"/>
                </a:solidFill>
                <a:latin typeface="Arial Nova" panose="020B0504020202020204" pitchFamily="34" charset="0"/>
              </a:rPr>
              <a:t>приносить удовольствие от осмысленного применения знаний, </a:t>
            </a:r>
          </a:p>
          <a:p>
            <a:pPr lvl="1" algn="just">
              <a:lnSpc>
                <a:spcPct val="150000"/>
              </a:lnSpc>
            </a:pPr>
            <a:r>
              <a:rPr lang="ru-RU" sz="2600" dirty="0">
                <a:solidFill>
                  <a:schemeClr val="bg1"/>
                </a:solidFill>
                <a:latin typeface="Arial Nova" panose="020B0504020202020204" pitchFamily="34" charset="0"/>
              </a:rPr>
              <a:t>доставлять радость от использования ресурсов собственного интеллекта, </a:t>
            </a:r>
          </a:p>
          <a:p>
            <a:pPr lvl="1" algn="just">
              <a:lnSpc>
                <a:spcPct val="150000"/>
              </a:lnSpc>
              <a:spcAft>
                <a:spcPts val="800"/>
              </a:spcAft>
            </a:pPr>
            <a:r>
              <a:rPr lang="ru-RU" sz="2600" dirty="0">
                <a:solidFill>
                  <a:schemeClr val="bg1"/>
                </a:solidFill>
                <a:latin typeface="Arial Nova" panose="020B0504020202020204" pitchFamily="34" charset="0"/>
              </a:rPr>
              <a:t>воодушевлять на коллективную творческую работу. 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9584DE2-4D3B-4C0C-B8A6-04219D5A98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0419" y="0"/>
            <a:ext cx="4569944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8667122-0983-4DEE-8E1D-351720B0267B}"/>
              </a:ext>
            </a:extLst>
          </p:cNvPr>
          <p:cNvSpPr txBox="1"/>
          <p:nvPr/>
        </p:nvSpPr>
        <p:spPr>
          <a:xfrm>
            <a:off x="5591175" y="6321497"/>
            <a:ext cx="1486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ova" panose="020B0504020202020204" pitchFamily="34" charset="0"/>
                <a:ea typeface="+mn-ea"/>
                <a:cs typeface="+mn-cs"/>
              </a:rPr>
              <a:t>Артур Кларк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378849-8100-45FC-BC22-9B154EDD72AC}"/>
              </a:ext>
            </a:extLst>
          </p:cNvPr>
          <p:cNvSpPr txBox="1"/>
          <p:nvPr/>
        </p:nvSpPr>
        <p:spPr>
          <a:xfrm>
            <a:off x="701537" y="5891113"/>
            <a:ext cx="10946296" cy="464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«</a:t>
            </a: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ova" panose="020B0504020202020204" pitchFamily="34" charset="0"/>
                <a:ea typeface="+mn-ea"/>
                <a:cs typeface="+mn-cs"/>
              </a:rPr>
              <a:t>Любая, достаточно развитая технология неотличима от магии» </a:t>
            </a:r>
          </a:p>
        </p:txBody>
      </p:sp>
    </p:spTree>
    <p:extLst>
      <p:ext uri="{BB962C8B-B14F-4D97-AF65-F5344CB8AC3E}">
        <p14:creationId xmlns:p14="http://schemas.microsoft.com/office/powerpoint/2010/main" val="38435744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D7516D3-8F16-AE9B-C29D-A635D7DCFE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1268" y="-179856"/>
            <a:ext cx="9589839" cy="651718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604E5BB-9C82-4089-8526-D92CD9F4FE3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847"/>
          <a:stretch/>
        </p:blipFill>
        <p:spPr>
          <a:xfrm rot="21086094">
            <a:off x="7772416" y="871905"/>
            <a:ext cx="3251228" cy="245005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D055179-6640-4EA8-8FC4-E6667FACB156}"/>
              </a:ext>
            </a:extLst>
          </p:cNvPr>
          <p:cNvSpPr txBox="1"/>
          <p:nvPr/>
        </p:nvSpPr>
        <p:spPr>
          <a:xfrm>
            <a:off x="269817" y="2148161"/>
            <a:ext cx="2821379" cy="1384995"/>
          </a:xfrm>
          <a:prstGeom prst="rect">
            <a:avLst/>
          </a:prstGeom>
          <a:noFill/>
        </p:spPr>
        <p:txBody>
          <a:bodyPr wrap="square" lIns="91408" tIns="45718" rIns="91408" bIns="45718" rtlCol="0">
            <a:spAutoFit/>
          </a:bodyPr>
          <a:lstStyle/>
          <a:p>
            <a:pPr marL="0" marR="0" lvl="0" indent="0" algn="l" defTabSz="8569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Борьба с невежеством и мракобесием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B676FF4-75CD-4867-8797-6F47312471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041212">
            <a:off x="3426073" y="815896"/>
            <a:ext cx="3261120" cy="1834380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CC29DC4B-9465-4ED2-B32A-1916EDA2AE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69919">
            <a:off x="8679360" y="4117772"/>
            <a:ext cx="2739588" cy="244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0FBD8EB-0C0B-40B8-83AB-738BE52971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063904">
            <a:off x="4308467" y="3314698"/>
            <a:ext cx="3178175" cy="1787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801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EABA79B-4182-F7BE-FC2E-F40F5521635A}"/>
              </a:ext>
            </a:extLst>
          </p:cNvPr>
          <p:cNvSpPr/>
          <p:nvPr/>
        </p:nvSpPr>
        <p:spPr>
          <a:xfrm>
            <a:off x="4686325" y="-86480"/>
            <a:ext cx="7529931" cy="786144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18" rIns="91408" bIns="45718" rtlCol="0" anchor="ctr"/>
          <a:lstStyle/>
          <a:p>
            <a:pPr marL="0" marR="0" lvl="0" indent="0" algn="ctr" defTabSz="9140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2" name="Схема 1"/>
          <p:cNvGraphicFramePr/>
          <p:nvPr/>
        </p:nvGraphicFramePr>
        <p:xfrm>
          <a:off x="3127762" y="-79729"/>
          <a:ext cx="8738753" cy="60960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2" name="Группа 21"/>
          <p:cNvGrpSpPr/>
          <p:nvPr/>
        </p:nvGrpSpPr>
        <p:grpSpPr>
          <a:xfrm rot="232802">
            <a:off x="9824753" y="3741045"/>
            <a:ext cx="2081656" cy="2223603"/>
            <a:chOff x="3637367" y="3409942"/>
            <a:chExt cx="1747506" cy="2008628"/>
          </a:xfrm>
        </p:grpSpPr>
        <p:sp>
          <p:nvSpPr>
            <p:cNvPr id="23" name="Шестиугольник 22"/>
            <p:cNvSpPr/>
            <p:nvPr/>
          </p:nvSpPr>
          <p:spPr>
            <a:xfrm rot="5400000">
              <a:off x="3506806" y="3540503"/>
              <a:ext cx="2008628" cy="1747506"/>
            </a:xfrm>
            <a:prstGeom prst="hexagon">
              <a:avLst>
                <a:gd name="adj" fmla="val 25000"/>
                <a:gd name="vf" fmla="val 115470"/>
              </a:avLst>
            </a:prstGeom>
            <a:blipFill rotWithShape="0">
              <a:blip r:embed="rId7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Шестиугольник 4"/>
            <p:cNvSpPr/>
            <p:nvPr/>
          </p:nvSpPr>
          <p:spPr>
            <a:xfrm>
              <a:off x="3909687" y="3722953"/>
              <a:ext cx="1202866" cy="13826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marL="0" marR="0" lvl="0" indent="0" algn="ctr" defTabSz="1244109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1026" name="Picture 2" descr="Парк Активного Отдыха -Пандорум Парк - Posts | Facebook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94480">
            <a:off x="8067805" y="3145349"/>
            <a:ext cx="1358891" cy="1358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Группа 24"/>
          <p:cNvGrpSpPr/>
          <p:nvPr/>
        </p:nvGrpSpPr>
        <p:grpSpPr>
          <a:xfrm rot="19809224">
            <a:off x="7452829" y="4145436"/>
            <a:ext cx="2318919" cy="2612629"/>
            <a:chOff x="1750060" y="3409942"/>
            <a:chExt cx="1747506" cy="2008628"/>
          </a:xfrm>
        </p:grpSpPr>
        <p:sp>
          <p:nvSpPr>
            <p:cNvPr id="26" name="Шестиугольник 25"/>
            <p:cNvSpPr/>
            <p:nvPr/>
          </p:nvSpPr>
          <p:spPr>
            <a:xfrm rot="5400000">
              <a:off x="1619499" y="3540503"/>
              <a:ext cx="2008628" cy="1747506"/>
            </a:xfrm>
            <a:prstGeom prst="hexagon">
              <a:avLst>
                <a:gd name="adj" fmla="val 25000"/>
                <a:gd name="vf" fmla="val 115470"/>
              </a:avLst>
            </a:prstGeom>
            <a:blipFill rotWithShape="0">
              <a:blip r:embed="rId9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Шестиугольник 4"/>
            <p:cNvSpPr/>
            <p:nvPr/>
          </p:nvSpPr>
          <p:spPr>
            <a:xfrm>
              <a:off x="2022380" y="3722953"/>
              <a:ext cx="1202866" cy="13826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marR="0" lvl="0" indent="0" algn="ctr" defTabSz="159956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5" name="TextBox 5">
            <a:extLst>
              <a:ext uri="{FF2B5EF4-FFF2-40B4-BE49-F238E27FC236}">
                <a16:creationId xmlns:a16="http://schemas.microsoft.com/office/drawing/2014/main" id="{E346EF15-9CC2-4C18-AE5D-7BF45A1A8493}"/>
              </a:ext>
            </a:extLst>
          </p:cNvPr>
          <p:cNvSpPr txBox="1"/>
          <p:nvPr/>
        </p:nvSpPr>
        <p:spPr>
          <a:xfrm>
            <a:off x="727821" y="1105617"/>
            <a:ext cx="3738539" cy="10148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037" rtl="0" eaLnBrk="1" fontAlgn="auto" latinLnBrk="0" hangingPunct="1">
              <a:lnSpc>
                <a:spcPts val="413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Индустрия свободного времени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1A444A"/>
              </a:solidFill>
              <a:effectLst/>
              <a:uLnTx/>
              <a:uFillTx/>
              <a:latin typeface="Calibri"/>
              <a:ea typeface="+mn-ea"/>
              <a:cs typeface="Times New Roman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15200">
            <a:off x="2120397" y="1876685"/>
            <a:ext cx="6163686" cy="3771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D2A64081-AF57-4BFA-BEB7-8FE9C704EECE}"/>
              </a:ext>
            </a:extLst>
          </p:cNvPr>
          <p:cNvSpPr txBox="1"/>
          <p:nvPr/>
        </p:nvSpPr>
        <p:spPr>
          <a:xfrm>
            <a:off x="373662" y="5149516"/>
            <a:ext cx="4146538" cy="1384990"/>
          </a:xfrm>
          <a:prstGeom prst="rect">
            <a:avLst/>
          </a:prstGeom>
          <a:noFill/>
        </p:spPr>
        <p:txBody>
          <a:bodyPr wrap="square" lIns="91408" tIns="45718" rIns="91408" bIns="45718">
            <a:spAutoFit/>
          </a:bodyPr>
          <a:lstStyle/>
          <a:p>
            <a:pPr marL="0" marR="0" lvl="0" indent="0" algn="just" defTabSz="9140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Быть умным – модно! </a:t>
            </a:r>
          </a:p>
          <a:p>
            <a:pPr marL="0" marR="0" lvl="0" indent="0" algn="just" defTabSz="9140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Сильные эмоции</a:t>
            </a:r>
          </a:p>
          <a:p>
            <a:pPr marL="0" marR="0" lvl="0" indent="0" algn="just" defTabSz="9140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Игровое пространство </a:t>
            </a:r>
          </a:p>
          <a:p>
            <a:pPr marL="0" marR="0" lvl="0" indent="0" algn="just" defTabSz="9140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Интерактивность</a:t>
            </a:r>
          </a:p>
        </p:txBody>
      </p:sp>
    </p:spTree>
    <p:extLst>
      <p:ext uri="{BB962C8B-B14F-4D97-AF65-F5344CB8AC3E}">
        <p14:creationId xmlns:p14="http://schemas.microsoft.com/office/powerpoint/2010/main" val="12981939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8" name="Picture 2"/>
          <p:cNvPicPr>
            <a:picLocks noChangeAspect="1" noChangeArrowheads="1"/>
          </p:cNvPicPr>
          <p:nvPr/>
        </p:nvPicPr>
        <p:blipFill>
          <a:blip r:embed="rId2" cstate="print"/>
          <a:srcRect l="28564" t="23456" r="23828" b="12500"/>
          <a:stretch>
            <a:fillRect/>
          </a:stretch>
        </p:blipFill>
        <p:spPr bwMode="auto">
          <a:xfrm>
            <a:off x="5374849" y="1292231"/>
            <a:ext cx="6072230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6706" t="23044" r="49075" b="23290"/>
          <a:stretch>
            <a:fillRect/>
          </a:stretch>
        </p:blipFill>
        <p:spPr bwMode="auto">
          <a:xfrm>
            <a:off x="566195" y="1616136"/>
            <a:ext cx="4342689" cy="3990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8CCA06F7-A616-EDD5-3FF4-AB33BCBFD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195" y="310733"/>
            <a:ext cx="2759242" cy="1143000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>
                <a:solidFill>
                  <a:srgbClr val="1A444A"/>
                </a:solidFill>
                <a:latin typeface="+mn-lt"/>
                <a:cs typeface="Times New Roman"/>
              </a:rPr>
              <a:t>Новые периоды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A54D3CEB-C81D-F071-AD4D-6911756B0D4A}"/>
              </a:ext>
            </a:extLst>
          </p:cNvPr>
          <p:cNvSpPr txBox="1">
            <a:spLocks/>
          </p:cNvSpPr>
          <p:nvPr/>
        </p:nvSpPr>
        <p:spPr>
          <a:xfrm>
            <a:off x="6082932" y="207923"/>
            <a:ext cx="275924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 panose="020F0502020204030204"/>
                <a:ea typeface="+mj-ea"/>
                <a:cs typeface="Times New Roman"/>
              </a:rPr>
              <a:t>Новые технологии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2F6F1C7-AFAD-2DD9-7655-9F15F7C6C2F7}"/>
              </a:ext>
            </a:extLst>
          </p:cNvPr>
          <p:cNvSpPr/>
          <p:nvPr/>
        </p:nvSpPr>
        <p:spPr>
          <a:xfrm>
            <a:off x="4960508" y="0"/>
            <a:ext cx="8079741" cy="770485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0690" y="2281349"/>
            <a:ext cx="11970619" cy="4525963"/>
          </a:xfrm>
        </p:spPr>
        <p:txBody>
          <a:bodyPr/>
          <a:lstStyle/>
          <a:p>
            <a:r>
              <a:rPr lang="ru-RU" sz="2000" dirty="0"/>
              <a:t>Бизнес (</a:t>
            </a:r>
            <a:r>
              <a:rPr lang="en-US" sz="2000" dirty="0"/>
              <a:t>IT)</a:t>
            </a:r>
            <a:endParaRPr lang="ru-RU" sz="2000" dirty="0"/>
          </a:p>
          <a:p>
            <a:r>
              <a:rPr lang="ru-RU" sz="2000" dirty="0"/>
              <a:t>Родители</a:t>
            </a:r>
          </a:p>
          <a:p>
            <a:r>
              <a:rPr lang="ru-RU" sz="2000" dirty="0"/>
              <a:t>Ученые</a:t>
            </a:r>
            <a:r>
              <a:rPr lang="en-US" sz="2000" dirty="0"/>
              <a:t> (</a:t>
            </a:r>
            <a:r>
              <a:rPr lang="ru-RU" sz="2000" dirty="0"/>
              <a:t>просвещение, </a:t>
            </a:r>
            <a:r>
              <a:rPr lang="ru-RU" sz="2000" dirty="0" err="1"/>
              <a:t>научпоп</a:t>
            </a:r>
            <a:r>
              <a:rPr lang="ru-RU" sz="2000" dirty="0"/>
              <a:t>)</a:t>
            </a:r>
          </a:p>
          <a:p>
            <a:r>
              <a:rPr lang="ru-RU" sz="2000" dirty="0"/>
              <a:t>Религиозные </a:t>
            </a:r>
          </a:p>
          <a:p>
            <a:pPr>
              <a:buNone/>
            </a:pPr>
            <a:r>
              <a:rPr lang="ru-RU" sz="2000" dirty="0"/>
              <a:t>Организации (традиционные ценности)</a:t>
            </a:r>
          </a:p>
          <a:p>
            <a:r>
              <a:rPr lang="ru-RU" sz="2000" dirty="0"/>
              <a:t>Политические </a:t>
            </a:r>
          </a:p>
          <a:p>
            <a:pPr>
              <a:buNone/>
            </a:pPr>
            <a:r>
              <a:rPr lang="ru-RU" sz="2000" dirty="0"/>
              <a:t>партии</a:t>
            </a:r>
          </a:p>
          <a:p>
            <a:r>
              <a:rPr lang="ru-RU" sz="2000" dirty="0"/>
              <a:t>Законодатели (регламенты образования)</a:t>
            </a:r>
          </a:p>
          <a:p>
            <a:r>
              <a:rPr lang="ru-RU" sz="2000" dirty="0"/>
              <a:t>Общественные объединения</a:t>
            </a:r>
          </a:p>
          <a:p>
            <a:pPr>
              <a:buNone/>
            </a:pPr>
            <a:r>
              <a:rPr lang="ru-RU" sz="2000" dirty="0"/>
              <a:t>  …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30529" y="1000108"/>
            <a:ext cx="6105171" cy="4857784"/>
          </a:xfrm>
          <a:prstGeom prst="rect">
            <a:avLst/>
          </a:prstGeom>
          <a:noFill/>
        </p:spPr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2E7E1944-ACD9-47CC-5FFF-63FC802261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069" y="1170670"/>
            <a:ext cx="2759242" cy="1143000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>
                <a:solidFill>
                  <a:srgbClr val="1A444A"/>
                </a:solidFill>
                <a:latin typeface="+mn-lt"/>
                <a:cs typeface="Times New Roman"/>
              </a:rPr>
              <a:t>Новые субъекты (интересанты)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Arc 99"/>
          <p:cNvSpPr/>
          <p:nvPr/>
        </p:nvSpPr>
        <p:spPr>
          <a:xfrm>
            <a:off x="4368800" y="1773239"/>
            <a:ext cx="4319588" cy="4319587"/>
          </a:xfrm>
          <a:prstGeom prst="arc">
            <a:avLst>
              <a:gd name="adj1" fmla="val 787717"/>
              <a:gd name="adj2" fmla="val 9938998"/>
            </a:avLst>
          </a:prstGeom>
          <a:solidFill>
            <a:schemeClr val="bg1">
              <a:lumMod val="85000"/>
            </a:schemeClr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4511676" y="3933825"/>
            <a:ext cx="4105275" cy="5032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60A6CC6-8AE5-4439-9267-F8A3205794A2}" type="slidenum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1847850" y="6308725"/>
            <a:ext cx="84963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847850" y="1412875"/>
            <a:ext cx="8496300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63" name="TextBox 9"/>
          <p:cNvSpPr txBox="1">
            <a:spLocks noChangeArrowheads="1"/>
          </p:cNvSpPr>
          <p:nvPr/>
        </p:nvSpPr>
        <p:spPr bwMode="auto">
          <a:xfrm>
            <a:off x="2168525" y="260350"/>
            <a:ext cx="82486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Новое институциональное ядро образования</a:t>
            </a:r>
          </a:p>
        </p:txBody>
      </p:sp>
      <p:sp>
        <p:nvSpPr>
          <p:cNvPr id="80" name="Oval 79"/>
          <p:cNvSpPr/>
          <p:nvPr/>
        </p:nvSpPr>
        <p:spPr>
          <a:xfrm>
            <a:off x="4368800" y="1773239"/>
            <a:ext cx="4319588" cy="4319587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91" name="Straight Connector 90"/>
          <p:cNvCxnSpPr/>
          <p:nvPr/>
        </p:nvCxnSpPr>
        <p:spPr>
          <a:xfrm flipV="1">
            <a:off x="2208213" y="4437063"/>
            <a:ext cx="8170862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sp>
        <p:nvSpPr>
          <p:cNvPr id="19466" name="TextBox 93"/>
          <p:cNvSpPr txBox="1">
            <a:spLocks noChangeArrowheads="1"/>
          </p:cNvSpPr>
          <p:nvPr/>
        </p:nvSpPr>
        <p:spPr bwMode="auto">
          <a:xfrm>
            <a:off x="1919288" y="4508500"/>
            <a:ext cx="2089150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Формальное образование</a:t>
            </a: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15% </a:t>
            </a:r>
            <a:r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времени</a:t>
            </a:r>
          </a:p>
        </p:txBody>
      </p:sp>
      <p:sp>
        <p:nvSpPr>
          <p:cNvPr id="19467" name="TextBox 94"/>
          <p:cNvSpPr txBox="1">
            <a:spLocks noChangeArrowheads="1"/>
          </p:cNvSpPr>
          <p:nvPr/>
        </p:nvSpPr>
        <p:spPr bwMode="auto">
          <a:xfrm>
            <a:off x="1919289" y="1554163"/>
            <a:ext cx="2879725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Неформальное образование</a:t>
            </a: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50% </a:t>
            </a:r>
            <a:r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времени ученика</a:t>
            </a:r>
          </a:p>
        </p:txBody>
      </p:sp>
      <p:sp>
        <p:nvSpPr>
          <p:cNvPr id="19468" name="TextBox 96"/>
          <p:cNvSpPr txBox="1">
            <a:spLocks noChangeArrowheads="1"/>
          </p:cNvSpPr>
          <p:nvPr/>
        </p:nvSpPr>
        <p:spPr bwMode="auto">
          <a:xfrm>
            <a:off x="2530475" y="5497514"/>
            <a:ext cx="1620838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Школа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Колледж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Университет</a:t>
            </a:r>
          </a:p>
        </p:txBody>
      </p:sp>
      <p:sp>
        <p:nvSpPr>
          <p:cNvPr id="82" name="Right Arrow 81"/>
          <p:cNvSpPr/>
          <p:nvPr/>
        </p:nvSpPr>
        <p:spPr>
          <a:xfrm>
            <a:off x="5403851" y="3846513"/>
            <a:ext cx="2449513" cy="1238250"/>
          </a:xfrm>
          <a:prstGeom prst="rightArrow">
            <a:avLst>
              <a:gd name="adj1" fmla="val 59070"/>
              <a:gd name="adj2" fmla="val 50000"/>
            </a:avLst>
          </a:prstGeom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4656138" y="3357563"/>
            <a:ext cx="431800" cy="431800"/>
          </a:xfrm>
          <a:prstGeom prst="rect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5232400" y="2636838"/>
            <a:ext cx="431800" cy="431800"/>
          </a:xfrm>
          <a:prstGeom prst="rect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6167439" y="2852738"/>
            <a:ext cx="433387" cy="431800"/>
          </a:xfrm>
          <a:prstGeom prst="rect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6" name="Rectangle 105"/>
          <p:cNvSpPr/>
          <p:nvPr/>
        </p:nvSpPr>
        <p:spPr>
          <a:xfrm>
            <a:off x="5735638" y="1989138"/>
            <a:ext cx="431800" cy="431800"/>
          </a:xfrm>
          <a:prstGeom prst="rect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7" name="Rectangle 106"/>
          <p:cNvSpPr/>
          <p:nvPr/>
        </p:nvSpPr>
        <p:spPr>
          <a:xfrm>
            <a:off x="7032625" y="3141663"/>
            <a:ext cx="431800" cy="431800"/>
          </a:xfrm>
          <a:prstGeom prst="rect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9" name="Rectangle 108"/>
          <p:cNvSpPr/>
          <p:nvPr/>
        </p:nvSpPr>
        <p:spPr>
          <a:xfrm>
            <a:off x="7896225" y="3500438"/>
            <a:ext cx="431800" cy="431800"/>
          </a:xfrm>
          <a:prstGeom prst="rect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0" name="Rectangle 109"/>
          <p:cNvSpPr/>
          <p:nvPr/>
        </p:nvSpPr>
        <p:spPr>
          <a:xfrm>
            <a:off x="6743700" y="1989138"/>
            <a:ext cx="431800" cy="431800"/>
          </a:xfrm>
          <a:prstGeom prst="rect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1" name="Rectangle 110"/>
          <p:cNvSpPr/>
          <p:nvPr/>
        </p:nvSpPr>
        <p:spPr>
          <a:xfrm>
            <a:off x="7608888" y="2565400"/>
            <a:ext cx="431800" cy="431800"/>
          </a:xfrm>
          <a:prstGeom prst="rect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9478" name="TextBox 112"/>
          <p:cNvSpPr txBox="1">
            <a:spLocks noChangeArrowheads="1"/>
          </p:cNvSpPr>
          <p:nvPr/>
        </p:nvSpPr>
        <p:spPr bwMode="auto">
          <a:xfrm>
            <a:off x="6140450" y="4202114"/>
            <a:ext cx="16700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Индивидуальная траектория</a:t>
            </a:r>
          </a:p>
        </p:txBody>
      </p:sp>
      <p:cxnSp>
        <p:nvCxnSpPr>
          <p:cNvPr id="121" name="Straight Arrow Connector 120"/>
          <p:cNvCxnSpPr/>
          <p:nvPr/>
        </p:nvCxnSpPr>
        <p:spPr>
          <a:xfrm flipH="1" flipV="1">
            <a:off x="5448301" y="2852738"/>
            <a:ext cx="576263" cy="1223962"/>
          </a:xfrm>
          <a:prstGeom prst="straightConnector1">
            <a:avLst/>
          </a:prstGeom>
          <a:ln>
            <a:solidFill>
              <a:schemeClr val="bg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Arrow Connector 122"/>
          <p:cNvCxnSpPr/>
          <p:nvPr/>
        </p:nvCxnSpPr>
        <p:spPr>
          <a:xfrm flipV="1">
            <a:off x="7608889" y="3716339"/>
            <a:ext cx="503237" cy="504825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48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739" y="3429001"/>
            <a:ext cx="568325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82" name="TextBox 111"/>
          <p:cNvSpPr txBox="1">
            <a:spLocks noChangeArrowheads="1"/>
          </p:cNvSpPr>
          <p:nvPr/>
        </p:nvSpPr>
        <p:spPr bwMode="auto">
          <a:xfrm>
            <a:off x="6326189" y="3768726"/>
            <a:ext cx="706437" cy="3079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Ученик</a:t>
            </a:r>
          </a:p>
        </p:txBody>
      </p:sp>
      <p:sp>
        <p:nvSpPr>
          <p:cNvPr id="19483" name="TextBox 125"/>
          <p:cNvSpPr txBox="1">
            <a:spLocks noChangeArrowheads="1"/>
          </p:cNvSpPr>
          <p:nvPr/>
        </p:nvSpPr>
        <p:spPr bwMode="auto">
          <a:xfrm>
            <a:off x="2495551" y="2565400"/>
            <a:ext cx="180022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Семья</a:t>
            </a:r>
            <a:endParaRPr kumimoji="0" lang="en-US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Сообщество</a:t>
            </a:r>
            <a:endParaRPr kumimoji="0" lang="en-US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Медиа, Интернет</a:t>
            </a:r>
            <a:endParaRPr kumimoji="0" lang="en-US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Эксперты</a:t>
            </a:r>
            <a:endParaRPr kumimoji="0" lang="en-US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Проекты</a:t>
            </a:r>
            <a:endParaRPr kumimoji="0" lang="en-US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Увлечения</a:t>
            </a:r>
          </a:p>
        </p:txBody>
      </p:sp>
      <p:sp>
        <p:nvSpPr>
          <p:cNvPr id="19484" name="TextBox 126"/>
          <p:cNvSpPr txBox="1">
            <a:spLocks noChangeArrowheads="1"/>
          </p:cNvSpPr>
          <p:nvPr/>
        </p:nvSpPr>
        <p:spPr bwMode="auto">
          <a:xfrm>
            <a:off x="5434013" y="5129213"/>
            <a:ext cx="22590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Образовательное учреждение</a:t>
            </a:r>
          </a:p>
        </p:txBody>
      </p:sp>
      <p:sp>
        <p:nvSpPr>
          <p:cNvPr id="19485" name="TextBox 134"/>
          <p:cNvSpPr txBox="1">
            <a:spLocks noChangeArrowheads="1"/>
          </p:cNvSpPr>
          <p:nvPr/>
        </p:nvSpPr>
        <p:spPr bwMode="auto">
          <a:xfrm>
            <a:off x="8890000" y="5186363"/>
            <a:ext cx="1295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Текущий фокус</a:t>
            </a:r>
          </a:p>
        </p:txBody>
      </p:sp>
      <p:sp>
        <p:nvSpPr>
          <p:cNvPr id="19486" name="TextBox 135"/>
          <p:cNvSpPr txBox="1">
            <a:spLocks noChangeArrowheads="1"/>
          </p:cNvSpPr>
          <p:nvPr/>
        </p:nvSpPr>
        <p:spPr bwMode="auto">
          <a:xfrm>
            <a:off x="8904288" y="2782888"/>
            <a:ext cx="1295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Новый фокус</a:t>
            </a:r>
          </a:p>
        </p:txBody>
      </p:sp>
      <p:sp>
        <p:nvSpPr>
          <p:cNvPr id="19487" name="TextBox 138"/>
          <p:cNvSpPr txBox="1">
            <a:spLocks noChangeArrowheads="1"/>
          </p:cNvSpPr>
          <p:nvPr/>
        </p:nvSpPr>
        <p:spPr bwMode="auto">
          <a:xfrm>
            <a:off x="9077325" y="4122738"/>
            <a:ext cx="935038" cy="646112"/>
          </a:xfrm>
          <a:prstGeom prst="rect">
            <a:avLst/>
          </a:prstGeom>
          <a:solidFill>
            <a:schemeClr val="bg1"/>
          </a:solid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Новое ядро</a:t>
            </a:r>
          </a:p>
        </p:txBody>
      </p:sp>
      <p:cxnSp>
        <p:nvCxnSpPr>
          <p:cNvPr id="141" name="Straight Arrow Connector 140"/>
          <p:cNvCxnSpPr/>
          <p:nvPr/>
        </p:nvCxnSpPr>
        <p:spPr>
          <a:xfrm flipH="1">
            <a:off x="8724900" y="3068638"/>
            <a:ext cx="395288" cy="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Arrow Connector 141"/>
          <p:cNvCxnSpPr/>
          <p:nvPr/>
        </p:nvCxnSpPr>
        <p:spPr>
          <a:xfrm flipH="1">
            <a:off x="8543926" y="5502275"/>
            <a:ext cx="504825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Arrow Connector 142"/>
          <p:cNvCxnSpPr/>
          <p:nvPr/>
        </p:nvCxnSpPr>
        <p:spPr>
          <a:xfrm flipH="1">
            <a:off x="8370888" y="4437063"/>
            <a:ext cx="684212" cy="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>
          <a:xfrm>
            <a:off x="4656138" y="3357563"/>
            <a:ext cx="431800" cy="431800"/>
          </a:xfrm>
          <a:prstGeom prst="rect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232400" y="2636838"/>
            <a:ext cx="431800" cy="431800"/>
          </a:xfrm>
          <a:prstGeom prst="rect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167439" y="2852738"/>
            <a:ext cx="433387" cy="431800"/>
          </a:xfrm>
          <a:prstGeom prst="rect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5735638" y="1989138"/>
            <a:ext cx="431800" cy="431800"/>
          </a:xfrm>
          <a:prstGeom prst="rect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7032625" y="3141663"/>
            <a:ext cx="431800" cy="431800"/>
          </a:xfrm>
          <a:prstGeom prst="rect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896225" y="3500438"/>
            <a:ext cx="431800" cy="431800"/>
          </a:xfrm>
          <a:prstGeom prst="rect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743700" y="1989138"/>
            <a:ext cx="431800" cy="431800"/>
          </a:xfrm>
          <a:prstGeom prst="rect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7608888" y="2565400"/>
            <a:ext cx="431800" cy="431800"/>
          </a:xfrm>
          <a:prstGeom prst="rect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9499" name="TextBox 133"/>
          <p:cNvSpPr txBox="1">
            <a:spLocks noChangeArrowheads="1"/>
          </p:cNvSpPr>
          <p:nvPr/>
        </p:nvSpPr>
        <p:spPr bwMode="auto">
          <a:xfrm>
            <a:off x="5808664" y="2492375"/>
            <a:ext cx="1468437" cy="5540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Среда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/ </a:t>
            </a: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Окружение</a:t>
            </a:r>
          </a:p>
        </p:txBody>
      </p:sp>
      <p:cxnSp>
        <p:nvCxnSpPr>
          <p:cNvPr id="115" name="Straight Arrow Connector 114"/>
          <p:cNvCxnSpPr/>
          <p:nvPr/>
        </p:nvCxnSpPr>
        <p:spPr>
          <a:xfrm flipH="1" flipV="1">
            <a:off x="4872039" y="3573463"/>
            <a:ext cx="503237" cy="576262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/>
          <p:cNvCxnSpPr/>
          <p:nvPr/>
        </p:nvCxnSpPr>
        <p:spPr>
          <a:xfrm flipV="1">
            <a:off x="6456364" y="2205038"/>
            <a:ext cx="503237" cy="1871662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V="1">
            <a:off x="7608889" y="3716339"/>
            <a:ext cx="503237" cy="504825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042723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P0ZvYtoH25toepY54m.dA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1103</TotalTime>
  <Words>1059</Words>
  <Application>Microsoft Office PowerPoint</Application>
  <PresentationFormat>Широкоэкранный</PresentationFormat>
  <Paragraphs>222</Paragraphs>
  <Slides>22</Slides>
  <Notes>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10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44" baseType="lpstr">
      <vt:lpstr>Arial</vt:lpstr>
      <vt:lpstr>Arial Narrow</vt:lpstr>
      <vt:lpstr>Arial Nova</vt:lpstr>
      <vt:lpstr>Calibri</vt:lpstr>
      <vt:lpstr>Calibri Light</vt:lpstr>
      <vt:lpstr>Fira Sans Extra Condensed Medium</vt:lpstr>
      <vt:lpstr>Garamond</vt:lpstr>
      <vt:lpstr>Palatino Linotype</vt:lpstr>
      <vt:lpstr>Segoe Print</vt:lpstr>
      <vt:lpstr>Times New Roman</vt:lpstr>
      <vt:lpstr>ヒラギノ角ゴ Pro W3</vt:lpstr>
      <vt:lpstr>Тема Office</vt:lpstr>
      <vt:lpstr>16_Тема Office</vt:lpstr>
      <vt:lpstr>2_Тема Office</vt:lpstr>
      <vt:lpstr>7_Тема Office</vt:lpstr>
      <vt:lpstr>5_Тема Office</vt:lpstr>
      <vt:lpstr>4_Office Theme</vt:lpstr>
      <vt:lpstr>4_Тема Office</vt:lpstr>
      <vt:lpstr>14_Тема Office</vt:lpstr>
      <vt:lpstr>Оформление по умолчанию</vt:lpstr>
      <vt:lpstr>10_Тема Office</vt:lpstr>
      <vt:lpstr>think-cell Slide</vt:lpstr>
      <vt:lpstr>Презентация PowerPoint</vt:lpstr>
      <vt:lpstr>Презентация PowerPoint</vt:lpstr>
      <vt:lpstr>Презентация PowerPoint</vt:lpstr>
      <vt:lpstr>Как знакомить с методами создания чудес науки и технологий?</vt:lpstr>
      <vt:lpstr>Презентация PowerPoint</vt:lpstr>
      <vt:lpstr>Презентация PowerPoint</vt:lpstr>
      <vt:lpstr>Новые периоды</vt:lpstr>
      <vt:lpstr>Новые субъекты (интересанты)</vt:lpstr>
      <vt:lpstr>Презентация PowerPoint</vt:lpstr>
      <vt:lpstr>Презентация PowerPoint</vt:lpstr>
      <vt:lpstr>Новое поколение детей (внутренняя рамка)</vt:lpstr>
      <vt:lpstr>Презентация PowerPoint</vt:lpstr>
      <vt:lpstr>Презентация PowerPoint</vt:lpstr>
      <vt:lpstr>Презентация PowerPoint</vt:lpstr>
      <vt:lpstr>Цели  образования </vt:lpstr>
      <vt:lpstr>Презентация PowerPoint</vt:lpstr>
      <vt:lpstr>Презентация PowerPoint</vt:lpstr>
      <vt:lpstr>Презентация PowerPoint</vt:lpstr>
      <vt:lpstr>Человеческие дары образованию</vt:lpstr>
      <vt:lpstr>Новые профессиональные педагогические навыки</vt:lpstr>
      <vt:lpstr>Презентация PowerPoint</vt:lpstr>
      <vt:lpstr>Физика. 7 класс. Базовый уровень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 Dns</dc:creator>
  <cp:lastModifiedBy>Александр В. Петрунько</cp:lastModifiedBy>
  <cp:revision>61</cp:revision>
  <dcterms:created xsi:type="dcterms:W3CDTF">2025-09-15T11:30:04Z</dcterms:created>
  <dcterms:modified xsi:type="dcterms:W3CDTF">2025-09-18T00:38:48Z</dcterms:modified>
</cp:coreProperties>
</file>